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56" r:id="rId5"/>
    <p:sldId id="257" r:id="rId6"/>
    <p:sldId id="264" r:id="rId7"/>
    <p:sldId id="258" r:id="rId8"/>
    <p:sldId id="259" r:id="rId9"/>
    <p:sldId id="260" r:id="rId10"/>
    <p:sldId id="261" r:id="rId11"/>
    <p:sldId id="263"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837"/>
    <a:srgbClr val="9CC425"/>
    <a:srgbClr val="003C37"/>
    <a:srgbClr val="FCBF20"/>
    <a:srgbClr val="000066"/>
    <a:srgbClr val="91C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0E1E9-6B6F-46F0-80DB-3803B16C8076}" type="datetimeFigureOut">
              <a:rPr lang="en-GB" smtClean="0"/>
              <a:t>26/06/2024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2CB87-E6E1-463B-AE8D-BFFB2345AACF}" type="slidenum">
              <a:rPr lang="en-GB" smtClean="0"/>
              <a:t>‹#›</a:t>
            </a:fld>
            <a:endParaRPr lang="en-GB"/>
          </a:p>
        </p:txBody>
      </p:sp>
    </p:spTree>
    <p:extLst>
      <p:ext uri="{BB962C8B-B14F-4D97-AF65-F5344CB8AC3E}">
        <p14:creationId xmlns:p14="http://schemas.microsoft.com/office/powerpoint/2010/main" val="310954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00000"/>
                </a:solidFill>
                <a:effectLst/>
                <a:highlight>
                  <a:srgbClr val="FFFFFF"/>
                </a:highlight>
                <a:latin typeface="Calibri" panose="020F0502020204030204" pitchFamily="34" charset="0"/>
                <a:ea typeface="Aptos" panose="020B0004020202020204" pitchFamily="34" charset="0"/>
                <a:cs typeface="Aptos" panose="020B0004020202020204" pitchFamily="34" charset="0"/>
              </a:rPr>
              <a:t>- SMCR came into effect on 7 March 2017 ­and effective intermediaries /MGA’s and mutuals December 2019</a:t>
            </a:r>
            <a:endParaRPr lang="en-GB" sz="180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r>
              <a:rPr lang="en-GB" sz="1800">
                <a:solidFill>
                  <a:srgbClr val="4D5156"/>
                </a:solidFill>
                <a:effectLst/>
                <a:highlight>
                  <a:srgbClr val="FFFFFF"/>
                </a:highlight>
                <a:latin typeface="Calibri" panose="020F0502020204030204" pitchFamily="34" charset="0"/>
                <a:ea typeface="Aptos" panose="020B0004020202020204" pitchFamily="34" charset="0"/>
                <a:cs typeface="Aptos" panose="020B0004020202020204" pitchFamily="34" charset="0"/>
              </a:rPr>
              <a:t>- SUP 10C. 4 sets out SMF requirement</a:t>
            </a:r>
            <a:endParaRPr lang="en-GB" sz="180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r>
              <a:rPr lang="en-GB" sz="1800">
                <a:solidFill>
                  <a:srgbClr val="4D5156"/>
                </a:solidFill>
                <a:effectLst/>
                <a:highlight>
                  <a:srgbClr val="FFFFFF"/>
                </a:highlight>
                <a:latin typeface="Calibri" panose="020F0502020204030204" pitchFamily="34" charset="0"/>
                <a:ea typeface="Aptos" panose="020B0004020202020204" pitchFamily="34" charset="0"/>
                <a:cs typeface="Aptos" panose="020B0004020202020204" pitchFamily="34" charset="0"/>
              </a:rPr>
              <a:t>- SMF includes - NEDs </a:t>
            </a:r>
            <a:r>
              <a:rPr lang="en-GB" sz="180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rPr>
              <a:t>who have responsibility for a particular issue SMF 14</a:t>
            </a:r>
            <a:endParaRPr lang="en-GB" sz="180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r>
              <a:rPr lang="en-GB" sz="1800">
                <a:solidFill>
                  <a:srgbClr val="000000"/>
                </a:solidFill>
                <a:effectLst/>
                <a:highlight>
                  <a:srgbClr val="FFFFFF"/>
                </a:highlight>
                <a:latin typeface="Calibri" panose="020F0502020204030204" pitchFamily="34" charset="0"/>
                <a:ea typeface="Aptos" panose="020B0004020202020204" pitchFamily="34" charset="0"/>
                <a:cs typeface="Aptos" panose="020B0004020202020204" pitchFamily="34" charset="0"/>
              </a:rPr>
              <a:t>- SMFs Requirements:  </a:t>
            </a:r>
            <a:endParaRPr lang="en-GB" sz="180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sz="18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Reference - 6 years - SYSC 22, Annex 1</a:t>
            </a:r>
            <a:endParaRPr lang="en-GB" sz="180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sz="18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Full fit and proper (competency assessment) - a picture of conduct as well as technical competence </a:t>
            </a:r>
            <a:endParaRPr lang="en-GB" sz="180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sz="18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Firms must take “reasonable steps” to provide the previous 6 years - SYSC 22.2.1R</a:t>
            </a:r>
            <a:endParaRPr lang="en-GB" sz="180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GB" sz="1800">
                <a:solidFill>
                  <a:srgbClr val="000000"/>
                </a:solidFill>
                <a:effectLst/>
                <a:highlight>
                  <a:srgbClr val="FFFFFF"/>
                </a:highlight>
                <a:latin typeface="Calibri" panose="020F0502020204030204" pitchFamily="34" charset="0"/>
                <a:ea typeface="Times New Roman" panose="02020603050405020304" pitchFamily="18" charset="0"/>
                <a:cs typeface="Aptos" panose="020B0004020202020204" pitchFamily="34" charset="0"/>
              </a:rPr>
              <a:t>Firm to determine what “reasonable steps” means PS16/22 </a:t>
            </a:r>
            <a:endParaRPr lang="en-GB" sz="180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Aft>
                <a:spcPts val="800"/>
              </a:spcAft>
              <a:buFont typeface="Symbol" panose="05050102010706020507" pitchFamily="18" charset="2"/>
              <a:buChar char=""/>
            </a:pPr>
            <a:r>
              <a:rPr lang="en-GB" sz="1800">
                <a:effectLst/>
                <a:latin typeface="Aptos" panose="020B0004020202020204" pitchFamily="34" charset="0"/>
                <a:ea typeface="Times New Roman" panose="02020603050405020304" pitchFamily="18" charset="0"/>
                <a:cs typeface="Aptos" panose="020B0004020202020204" pitchFamily="34" charset="0"/>
              </a:rPr>
              <a:t>Statement of Responsibility </a:t>
            </a:r>
            <a:endParaRPr lang="en-GB" sz="1800">
              <a:effectLst/>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4" name="Slide Number Placeholder 3"/>
          <p:cNvSpPr>
            <a:spLocks noGrp="1"/>
          </p:cNvSpPr>
          <p:nvPr>
            <p:ph type="sldNum" sz="quarter" idx="5"/>
          </p:nvPr>
        </p:nvSpPr>
        <p:spPr/>
        <p:txBody>
          <a:bodyPr/>
          <a:lstStyle/>
          <a:p>
            <a:fld id="{EAC2CB87-E6E1-463B-AE8D-BFFB2345AACF}" type="slidenum">
              <a:rPr lang="en-GB" smtClean="0"/>
              <a:t>2</a:t>
            </a:fld>
            <a:endParaRPr lang="en-GB"/>
          </a:p>
        </p:txBody>
      </p:sp>
    </p:spTree>
    <p:extLst>
      <p:ext uri="{BB962C8B-B14F-4D97-AF65-F5344CB8AC3E}">
        <p14:creationId xmlns:p14="http://schemas.microsoft.com/office/powerpoint/2010/main" val="277306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Significant impact Consumer Duty on SMCR: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0000"/>
                </a:solidFill>
              </a:rPr>
              <a:t>Consumer Duty has changed how we need to think about SMCR. As an SMF, the ICR2 (you must act with due care, skill and diligence) and ICR6 “You must act to deliver good outcomes for retail customers“ have never been more important. The complexity required to approve a new (or annually review an existing) product requires a far broader skillset than before. The person responsible for approving a product “the one wringable neck” needs to assess the product design, pricing, communications and support elements of the product, which typically requires skills beyond typical underwriting, and should include customer behavioural economics, an understanding of how customers ingest information, and strong understanding of claims and customer support operations. As a result, the CUO role (typical product approver) has never been more challenging or stressful, and businesses and boards need to think about how they support / train these individuals to think more widely than </a:t>
            </a:r>
            <a:r>
              <a:rPr lang="en-GB" sz="1200" i="1">
                <a:solidFill>
                  <a:srgbClr val="FF0000"/>
                </a:solidFill>
              </a:rPr>
              <a:t>underwriting profit</a:t>
            </a:r>
            <a:r>
              <a:rPr lang="en-GB" sz="1200">
                <a:solidFill>
                  <a:srgbClr val="FF0000"/>
                </a:solidFill>
              </a:rPr>
              <a:t>, which was the primary concern prior to the Duty.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Embracing systems thinking in board composition for Consumer Duty: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0000"/>
                </a:solidFill>
              </a:rPr>
              <a:t>The consumer duty pretty much trumps all previous regulations, it’s the new bible, the one thing that matters above all else. Historically, boards focussed on profitability, but the CD requires a much broader range of skills, and boards should consider a systems-thinking approach to their composition. Having the right skills and personality to be effective. The old story of Jeff Bezos's “empty chair – reserved for the customer” has perhaps never been so relevant. The quality of challenge and discussion (and recording it) is more essential than ever – CEOs need to empower boards to “get in each other’s business” and not “stay in their lane”. The board needs operations and customer-focused thinking and can no longer focus on profitability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Greater challenge in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FF0000"/>
                </a:solidFill>
              </a:rPr>
              <a:t>An interesting trend we have seen recently is added </a:t>
            </a:r>
            <a:r>
              <a:rPr lang="en-GB" sz="1200">
                <a:solidFill>
                  <a:srgbClr val="FF0000"/>
                </a:solidFill>
              </a:rPr>
              <a:t>scrutiny in Approved person applications. Experienced SMF’s are being challenged heavily if changing roles (and SMF codes) with the regulator quietly building on their previous statements about ensuring SMF16 Compliance and SMF17 MLRO are adequately trained –and are now challenging approvals for other functions in a robust manner. Whilst this hasn’t been publicised like the SMF16/17 uptick in standards was, the headwinds are clear, even if they aren’t being talked about. The FCA is taking a far more aggressive approach towards competency, in addition to the requirements on Honesty, integrity and Financial Soundness (The 3 x FIT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Reasonable steps are more important than 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0000"/>
                </a:solidFill>
              </a:rPr>
              <a:t>The first 3 Senior Manager (Tier2) rules say, “you must take reasonable steps to ensure” Control, Compliance, delegation (respectively). Board members need to be thinking about the quality of discussion and challenge they provide across these areas – Co Sec / admin need to record far more than they used to, the richness of the discussion and challenge over Customer Outcomes has never been so critical, and this links back to ICR2 (due skill, care), where Board members should want their contribution on the record. Let’s be clear, if you don’t want something to be noted in the minutes, you probably shouldn’t have said it. And if you are saying or thinking these things – maybe it's time to take a look at yourself and whether you are fit and proper – if you don’t believe in the Duty, and good customer outcomes (whilst making a profit of course) maybe it's time to pick up your braces, and join Gordon Gecko (or the World of Wallstreet), wherever they are now – the world has changed, and you need to change with it, if you haven’t already.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0000"/>
              </a:solidFill>
            </a:endParaRPr>
          </a:p>
          <a:p>
            <a:endParaRPr lang="en-GB"/>
          </a:p>
        </p:txBody>
      </p:sp>
      <p:sp>
        <p:nvSpPr>
          <p:cNvPr id="4" name="Slide Number Placeholder 3"/>
          <p:cNvSpPr>
            <a:spLocks noGrp="1"/>
          </p:cNvSpPr>
          <p:nvPr>
            <p:ph type="sldNum" sz="quarter" idx="5"/>
          </p:nvPr>
        </p:nvSpPr>
        <p:spPr/>
        <p:txBody>
          <a:bodyPr/>
          <a:lstStyle/>
          <a:p>
            <a:fld id="{EAC2CB87-E6E1-463B-AE8D-BFFB2345AACF}" type="slidenum">
              <a:rPr lang="en-GB" smtClean="0"/>
              <a:t>3</a:t>
            </a:fld>
            <a:endParaRPr lang="en-GB"/>
          </a:p>
        </p:txBody>
      </p:sp>
    </p:spTree>
    <p:extLst>
      <p:ext uri="{BB962C8B-B14F-4D97-AF65-F5344CB8AC3E}">
        <p14:creationId xmlns:p14="http://schemas.microsoft.com/office/powerpoint/2010/main" val="282790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Technical competence = essential</a:t>
            </a:r>
          </a:p>
          <a:p>
            <a:r>
              <a:rPr lang="en-GB"/>
              <a:t>Persuasive skills = a requirement</a:t>
            </a:r>
          </a:p>
        </p:txBody>
      </p:sp>
      <p:sp>
        <p:nvSpPr>
          <p:cNvPr id="4" name="Slide Number Placeholder 3"/>
          <p:cNvSpPr>
            <a:spLocks noGrp="1"/>
          </p:cNvSpPr>
          <p:nvPr>
            <p:ph type="sldNum" sz="quarter" idx="5"/>
          </p:nvPr>
        </p:nvSpPr>
        <p:spPr/>
        <p:txBody>
          <a:bodyPr/>
          <a:lstStyle/>
          <a:p>
            <a:fld id="{EAC2CB87-E6E1-463B-AE8D-BFFB2345AACF}" type="slidenum">
              <a:rPr lang="en-GB" smtClean="0"/>
              <a:t>4</a:t>
            </a:fld>
            <a:endParaRPr lang="en-GB"/>
          </a:p>
        </p:txBody>
      </p:sp>
    </p:spTree>
    <p:extLst>
      <p:ext uri="{BB962C8B-B14F-4D97-AF65-F5344CB8AC3E}">
        <p14:creationId xmlns:p14="http://schemas.microsoft.com/office/powerpoint/2010/main" val="718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b="1"/>
              <a:t>Purpose-driven: </a:t>
            </a:r>
          </a:p>
          <a:p>
            <a:pPr>
              <a:lnSpc>
                <a:spcPct val="115000"/>
              </a:lnSpc>
              <a:spcAft>
                <a:spcPts val="800"/>
              </a:spcAft>
            </a:pPr>
            <a:r>
              <a:rPr lang="en-GB" sz="1800" kern="100">
                <a:effectLst/>
                <a:latin typeface="Aptos" panose="020B0004020202020204" pitchFamily="34" charset="0"/>
                <a:ea typeface="Aptos" panose="020B0004020202020204" pitchFamily="34" charset="0"/>
                <a:cs typeface="Times New Roman" panose="02020603050405020304" pitchFamily="18" charset="0"/>
              </a:rPr>
              <a:t>Clear purpose which defines the company’s reason to exist as an optimal strategic contribution to the long-term wellbeing of all people and planet while operating within accepted environmental and social limits. Profitability is a vital means to achieve this, not an end in itself.</a:t>
            </a:r>
          </a:p>
          <a:p>
            <a:pPr>
              <a:lnSpc>
                <a:spcPct val="115000"/>
              </a:lnSpc>
              <a:spcAft>
                <a:spcPts val="800"/>
              </a:spcAft>
            </a:pPr>
            <a:r>
              <a:rPr lang="en-GB" sz="1800" kern="100">
                <a:effectLst/>
                <a:latin typeface="Aptos" panose="020B0004020202020204" pitchFamily="34" charset="0"/>
                <a:ea typeface="Aptos" panose="020B0004020202020204" pitchFamily="34" charset="0"/>
                <a:cs typeface="Times New Roman" panose="02020603050405020304" pitchFamily="18" charset="0"/>
              </a:rPr>
              <a:t>Are you clear about why your company exists? Do you have a clear, meaningful and authentic purpose that outlines your unique strategic contribution to the world through your business success? Are you aware of, and can you navigate, the risks of purpose-washing, that is using purpose as a marketing tool, without truly embedding a clear, authentic, sustainable purpose into the core of the business?</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a:effectLst/>
                <a:latin typeface="Aptos" panose="020B0004020202020204" pitchFamily="34" charset="0"/>
                <a:ea typeface="Aptos" panose="020B0004020202020204" pitchFamily="34" charset="0"/>
                <a:cs typeface="Times New Roman" panose="02020603050405020304" pitchFamily="18" charset="0"/>
              </a:rPr>
              <a:t>Technology AI and systems (constantly evolving): </a:t>
            </a:r>
          </a:p>
          <a:p>
            <a:pPr>
              <a:lnSpc>
                <a:spcPct val="115000"/>
              </a:lnSpc>
              <a:spcAft>
                <a:spcPts val="800"/>
              </a:spcAft>
            </a:pPr>
            <a:r>
              <a:rPr lang="en-GB" sz="1800" b="1" kern="100" err="1">
                <a:effectLst/>
                <a:latin typeface="Aptos" panose="020B0004020202020204" pitchFamily="34" charset="0"/>
                <a:ea typeface="Aptos" panose="020B0004020202020204" pitchFamily="34" charset="0"/>
                <a:cs typeface="Times New Roman" panose="02020603050405020304" pitchFamily="18" charset="0"/>
              </a:rPr>
              <a:t>Genchi</a:t>
            </a:r>
            <a:r>
              <a:rPr lang="en-GB" sz="1800" b="1" kern="100">
                <a:effectLst/>
                <a:latin typeface="Aptos" panose="020B0004020202020204" pitchFamily="34" charset="0"/>
                <a:ea typeface="Aptos" panose="020B0004020202020204" pitchFamily="34" charset="0"/>
                <a:cs typeface="Times New Roman" panose="02020603050405020304" pitchFamily="18" charset="0"/>
              </a:rPr>
              <a:t> </a:t>
            </a:r>
            <a:r>
              <a:rPr lang="en-GB" sz="1800" b="1" kern="100" err="1">
                <a:effectLst/>
                <a:latin typeface="Aptos" panose="020B0004020202020204" pitchFamily="34" charset="0"/>
                <a:ea typeface="Aptos" panose="020B0004020202020204" pitchFamily="34" charset="0"/>
                <a:cs typeface="Times New Roman" panose="02020603050405020304" pitchFamily="18" charset="0"/>
              </a:rPr>
              <a:t>Genbutsu</a:t>
            </a:r>
            <a:r>
              <a:rPr lang="en-GB" sz="1800" b="1" kern="100">
                <a:effectLst/>
                <a:latin typeface="Aptos" panose="020B0004020202020204" pitchFamily="34" charset="0"/>
                <a:ea typeface="Aptos" panose="020B0004020202020204" pitchFamily="34" charset="0"/>
                <a:cs typeface="Times New Roman" panose="02020603050405020304" pitchFamily="18" charset="0"/>
              </a:rPr>
              <a:t> –  “Go See “ - </a:t>
            </a:r>
            <a:r>
              <a:rPr lang="en-GB" sz="1800" kern="100">
                <a:effectLst/>
                <a:latin typeface="Aptos" panose="020B0004020202020204" pitchFamily="34" charset="0"/>
                <a:ea typeface="Times New Roman" panose="02020603050405020304" pitchFamily="18" charset="0"/>
                <a:cs typeface="Times New Roman" panose="02020603050405020304" pitchFamily="18" charset="0"/>
              </a:rPr>
              <a:t>a Japanese ethos, that comes from Toyota in Japan. The theory is that boards MUST 'go see' how it's done. So, the board 50 years ago of Toyota in Japan, went to the shop floor to witness how the manufacturing was done in reality. They sat with the engineers and team leaders and listened and as a result, were able to identify key inefficiencies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a:effectLst/>
                <a:latin typeface="Aptos" panose="020B0004020202020204" pitchFamily="34" charset="0"/>
                <a:ea typeface="Times New Roman" panose="02020603050405020304" pitchFamily="18" charset="0"/>
                <a:cs typeface="Times New Roman" panose="02020603050405020304" pitchFamily="18" charset="0"/>
              </a:rPr>
              <a:t>In the production process and enhancing the most advanced production efficiency model in the world (six-sigma is based on this concept) it was a game changer for them in terms of productivity. </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kern="100">
                <a:effectLst/>
                <a:latin typeface="Aptos" panose="020B0004020202020204" pitchFamily="34" charset="0"/>
                <a:ea typeface="Aptos" panose="020B0004020202020204" pitchFamily="34" charset="0"/>
                <a:cs typeface="Times New Roman" panose="02020603050405020304" pitchFamily="18" charset="0"/>
              </a:rPr>
              <a:t>Communication</a:t>
            </a:r>
            <a:r>
              <a:rPr lang="en-GB" sz="1800" kern="10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kern="100">
                <a:effectLst/>
                <a:latin typeface="Aptos" panose="020B0004020202020204" pitchFamily="34" charset="0"/>
                <a:ea typeface="Aptos" panose="020B0004020202020204" pitchFamily="34" charset="0"/>
                <a:cs typeface="Times New Roman" panose="02020603050405020304" pitchFamily="18" charset="0"/>
              </a:rPr>
              <a:t>Culture – (neuro) diversity and ever-changing needs (the challenges this brings for organisations)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a:effectLst/>
                <a:latin typeface="Aptos" panose="020B0004020202020204" pitchFamily="34" charset="0"/>
                <a:ea typeface="Aptos" panose="020B0004020202020204" pitchFamily="34" charset="0"/>
                <a:cs typeface="Times New Roman" panose="02020603050405020304" pitchFamily="18" charset="0"/>
              </a:rPr>
              <a:t>Sustainability: </a:t>
            </a:r>
          </a:p>
          <a:p>
            <a:pPr>
              <a:lnSpc>
                <a:spcPct val="115000"/>
              </a:lnSpc>
              <a:spcAft>
                <a:spcPts val="800"/>
              </a:spcAft>
            </a:pPr>
            <a:r>
              <a:rPr lang="en-GB" sz="1800" kern="100">
                <a:solidFill>
                  <a:srgbClr val="171717"/>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The traditional one-dimensional goal of maximising returns for shareholders is increasingly at odds with the continuation of a viable future for people and planet, or the ability of a business to thrive long-term.</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a:solidFill>
                  <a:srgbClr val="171717"/>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Maybe sustainability-related sub-committees; and changes in which board member skills and capabilities are seen as desirable, with a growing interest in the role that group dynamics and the role of the chair play in realising the potential of these changes. There is also evidence of increased discussion around the concept of ‘purpose’; increasing strategic engagement by boards; discernible shifts in the scope of the board’s timeframe; expanded scope of risk oversight; strategic focus towards value drivers beyond financial return; broader representation of stakeholders’ perspectives within boardroom decision-making; and elevated board accountability.</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a:effectLst/>
                <a:latin typeface="Aptos" panose="020B0004020202020204" pitchFamily="34" charset="0"/>
                <a:ea typeface="Aptos" panose="020B0004020202020204" pitchFamily="34" charset="0"/>
                <a:cs typeface="Times New Roman" panose="02020603050405020304" pitchFamily="18" charset="0"/>
              </a:rPr>
              <a:t>Good report Cambridge Institute and DLA Piper </a:t>
            </a:r>
          </a:p>
          <a:p>
            <a:pPr>
              <a:lnSpc>
                <a:spcPct val="115000"/>
              </a:lnSpc>
              <a:spcAft>
                <a:spcPts val="800"/>
              </a:spcAft>
            </a:pPr>
            <a:endParaRPr lang="en-GB" sz="1800" kern="10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a:effectLst/>
                <a:highlight>
                  <a:srgbClr val="00FF00"/>
                </a:highlight>
                <a:latin typeface="Aptos" panose="020B0004020202020204" pitchFamily="34" charset="0"/>
                <a:ea typeface="Aptos" panose="020B0004020202020204" pitchFamily="34" charset="0"/>
                <a:cs typeface="Times New Roman" panose="02020603050405020304" pitchFamily="18" charset="0"/>
              </a:rPr>
              <a:t>Strategy-driven</a:t>
            </a:r>
            <a:r>
              <a:rPr lang="en-GB" sz="1800" kern="100">
                <a:effectLst/>
                <a:latin typeface="Aptos" panose="020B0004020202020204" pitchFamily="34" charset="0"/>
                <a:ea typeface="Aptos" panose="020B0004020202020204" pitchFamily="34" charset="0"/>
                <a:cs typeface="Times New Roman" panose="02020603050405020304" pitchFamily="18" charset="0"/>
              </a:rPr>
              <a:t>: Corporate governance codes and stewardship codes embrace sustainability principles. Sustainability reporting and disclosure requirements are moving from corporate voluntary self-regulation towards mandatory legal frameworks. Trend 6: Sustainability risks have created new litigation and liability risks. Trend 7: Increasing stakeholder pressure to clarify the fiduciary duties of boards and make them consistent with sustainability considerations. Trend 8: Legislators and regulators are.</a:t>
            </a: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Symbol" panose="05050102010706020507" pitchFamily="18" charset="2"/>
              <a:buNone/>
            </a:pPr>
            <a:r>
              <a:rPr lang="en-GB" sz="1800" b="1" kern="100">
                <a:effectLst/>
                <a:latin typeface="Aptos" panose="020B0004020202020204" pitchFamily="34" charset="0"/>
                <a:ea typeface="Aptos" panose="020B0004020202020204" pitchFamily="34" charset="0"/>
                <a:cs typeface="Times New Roman" panose="02020603050405020304" pitchFamily="18" charset="0"/>
              </a:rPr>
              <a:t>Seek assurance: </a:t>
            </a:r>
          </a:p>
          <a:p>
            <a:pPr marL="342900" lvl="0" indent="-342900">
              <a:lnSpc>
                <a:spcPct val="115000"/>
              </a:lnSpc>
              <a:buFont typeface="Symbol" panose="05050102010706020507" pitchFamily="18" charset="2"/>
              <a:buChar char=""/>
            </a:pPr>
            <a:r>
              <a:rPr lang="en-GB"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Be alive to the issue (s)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Make sure this isn’t a problem for your board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Appropriate provisioning in place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EAC2CB87-E6E1-463B-AE8D-BFFB2345AACF}" type="slidenum">
              <a:rPr lang="en-GB" smtClean="0"/>
              <a:t>5</a:t>
            </a:fld>
            <a:endParaRPr lang="en-GB"/>
          </a:p>
        </p:txBody>
      </p:sp>
    </p:spTree>
    <p:extLst>
      <p:ext uri="{BB962C8B-B14F-4D97-AF65-F5344CB8AC3E}">
        <p14:creationId xmlns:p14="http://schemas.microsoft.com/office/powerpoint/2010/main" val="39881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800" kern="100">
                <a:solidFill>
                  <a:srgbClr val="171717"/>
                </a:solidFill>
                <a:effectLst/>
                <a:latin typeface="Aptos" panose="020B0004020202020204" pitchFamily="34" charset="0"/>
                <a:ea typeface="Aptos" panose="020B0004020202020204" pitchFamily="34" charset="0"/>
                <a:cs typeface="Times New Roman" panose="02020603050405020304" pitchFamily="18" charset="0"/>
              </a:rPr>
              <a:t>Barriers to board performance</a:t>
            </a:r>
            <a:r>
              <a:rPr lang="en-GB" sz="1800" kern="100">
                <a:effectLst/>
                <a:latin typeface="Aptos" panose="020B0004020202020204" pitchFamily="34" charset="0"/>
                <a:ea typeface="Aptos" panose="020B0004020202020204" pitchFamily="34" charset="0"/>
                <a:cs typeface="Times New Roman" panose="02020603050405020304" pitchFamily="18" charset="0"/>
              </a:rPr>
              <a:t> - inadequate attention- no longer accepted </a:t>
            </a:r>
          </a:p>
          <a:p>
            <a:pPr marL="342900" lvl="0" indent="-342900">
              <a:lnSpc>
                <a:spcPct val="115000"/>
              </a:lnSpc>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Need and demand for wider business and training knowledge</a:t>
            </a:r>
          </a:p>
          <a:p>
            <a:pPr marL="342900" lvl="0" indent="-342900">
              <a:lnSpc>
                <a:spcPct val="115000"/>
              </a:lnSpc>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Increased strategic engagement</a:t>
            </a:r>
          </a:p>
          <a:p>
            <a:pPr marL="342900" lvl="0" indent="-342900">
              <a:lnSpc>
                <a:spcPct val="115000"/>
              </a:lnSpc>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Greater member expectations around purpose</a:t>
            </a:r>
          </a:p>
          <a:p>
            <a:pPr marL="342900" lvl="0" indent="-342900">
              <a:lnSpc>
                <a:spcPct val="115000"/>
              </a:lnSpc>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s</a:t>
            </a:r>
            <a:r>
              <a:rPr lang="en-GB" sz="1800" kern="100">
                <a:solidFill>
                  <a:srgbClr val="171717"/>
                </a:solidFill>
                <a:effectLst/>
                <a:latin typeface="Aptos" panose="020B0004020202020204" pitchFamily="34" charset="0"/>
                <a:ea typeface="Aptos" panose="020B0004020202020204" pitchFamily="34" charset="0"/>
                <a:cs typeface="Times New Roman" panose="02020603050405020304" pitchFamily="18" charset="0"/>
              </a:rPr>
              <a:t>ustainability-related </a:t>
            </a:r>
            <a:r>
              <a:rPr lang="en-GB" sz="1800" kern="100">
                <a:effectLst/>
                <a:latin typeface="Aptos" panose="020B0004020202020204" pitchFamily="34" charset="0"/>
                <a:ea typeface="Aptos" panose="020B0004020202020204" pitchFamily="34" charset="0"/>
                <a:cs typeface="Times New Roman" panose="02020603050405020304" pitchFamily="18" charset="0"/>
              </a:rPr>
              <a:t>agendas/purpose/subcommittee/requirements from members </a:t>
            </a:r>
          </a:p>
          <a:p>
            <a:pPr marL="342900" lvl="0" indent="-342900">
              <a:lnSpc>
                <a:spcPct val="115000"/>
              </a:lnSpc>
              <a:buFont typeface="Symbol" panose="05050102010706020507" pitchFamily="18" charset="2"/>
              <a:buChar char=""/>
            </a:pPr>
            <a:r>
              <a:rPr lang="en-GB" sz="1800" kern="100">
                <a:solidFill>
                  <a:srgbClr val="171717"/>
                </a:solidFill>
                <a:effectLst/>
                <a:latin typeface="Aptos" panose="020B0004020202020204" pitchFamily="34" charset="0"/>
                <a:ea typeface="Aptos" panose="020B0004020202020204" pitchFamily="34" charset="0"/>
                <a:cs typeface="Times New Roman" panose="02020603050405020304" pitchFamily="18" charset="0"/>
              </a:rPr>
              <a:t>R</a:t>
            </a:r>
            <a:r>
              <a:rPr lang="en-GB" sz="1800" kern="100">
                <a:effectLst/>
                <a:latin typeface="Aptos" panose="020B0004020202020204" pitchFamily="34" charset="0"/>
                <a:ea typeface="Aptos" panose="020B0004020202020204" pitchFamily="34" charset="0"/>
                <a:cs typeface="Times New Roman" panose="02020603050405020304" pitchFamily="18" charset="0"/>
              </a:rPr>
              <a:t>egulatory scrutiny and changing environment –  anticipate and  shape</a:t>
            </a:r>
          </a:p>
          <a:p>
            <a:pPr marL="342900" lvl="0" indent="-342900">
              <a:lnSpc>
                <a:spcPct val="115000"/>
              </a:lnSpc>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Need to demonstrate p</a:t>
            </a:r>
            <a:r>
              <a:rPr lang="en-GB" sz="1800" kern="100">
                <a:solidFill>
                  <a:srgbClr val="171717"/>
                </a:solidFill>
                <a:effectLst/>
                <a:latin typeface="Aptos" panose="020B0004020202020204" pitchFamily="34" charset="0"/>
                <a:ea typeface="Aptos" panose="020B0004020202020204" pitchFamily="34" charset="0"/>
                <a:cs typeface="Times New Roman" panose="02020603050405020304" pitchFamily="18" charset="0"/>
              </a:rPr>
              <a:t>erformance expectations and demand for associated ratings</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Size and time sufficiency – adequacy of investment of adequate to respond to challenges </a:t>
            </a:r>
          </a:p>
          <a:p>
            <a:endParaRPr lang="en-GB"/>
          </a:p>
        </p:txBody>
      </p:sp>
      <p:sp>
        <p:nvSpPr>
          <p:cNvPr id="4" name="Slide Number Placeholder 3"/>
          <p:cNvSpPr>
            <a:spLocks noGrp="1"/>
          </p:cNvSpPr>
          <p:nvPr>
            <p:ph type="sldNum" sz="quarter" idx="5"/>
          </p:nvPr>
        </p:nvSpPr>
        <p:spPr/>
        <p:txBody>
          <a:bodyPr/>
          <a:lstStyle/>
          <a:p>
            <a:fld id="{EAC2CB87-E6E1-463B-AE8D-BFFB2345AACF}" type="slidenum">
              <a:rPr lang="en-GB" smtClean="0"/>
              <a:t>6</a:t>
            </a:fld>
            <a:endParaRPr lang="en-GB"/>
          </a:p>
        </p:txBody>
      </p:sp>
    </p:spTree>
    <p:extLst>
      <p:ext uri="{BB962C8B-B14F-4D97-AF65-F5344CB8AC3E}">
        <p14:creationId xmlns:p14="http://schemas.microsoft.com/office/powerpoint/2010/main" val="2710898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10" name="Picture 9" descr="A white arrow on a green background&#10;&#10;Description automatically generated">
            <a:extLst>
              <a:ext uri="{FF2B5EF4-FFF2-40B4-BE49-F238E27FC236}">
                <a16:creationId xmlns:a16="http://schemas.microsoft.com/office/drawing/2014/main" id="{FDE5E1B5-B14A-3D83-18C7-167A3DFB4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31" y="-27291"/>
            <a:ext cx="12256631" cy="6894999"/>
          </a:xfrm>
          <a:prstGeom prst="rect">
            <a:avLst/>
          </a:prstGeom>
        </p:spPr>
      </p:pic>
      <p:pic>
        <p:nvPicPr>
          <p:cNvPr id="12" name="Picture 11" descr="A white and green logo&#10;&#10;Description automatically generated">
            <a:extLst>
              <a:ext uri="{FF2B5EF4-FFF2-40B4-BE49-F238E27FC236}">
                <a16:creationId xmlns:a16="http://schemas.microsoft.com/office/drawing/2014/main" id="{B0615CE9-EA1C-F338-B87A-0064940B4FA7}"/>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762059" y="2760169"/>
            <a:ext cx="1013400" cy="1337658"/>
          </a:xfrm>
          <a:prstGeom prst="rect">
            <a:avLst/>
          </a:prstGeom>
        </p:spPr>
      </p:pic>
      <p:sp>
        <p:nvSpPr>
          <p:cNvPr id="2" name="Title 1">
            <a:extLst>
              <a:ext uri="{FF2B5EF4-FFF2-40B4-BE49-F238E27FC236}">
                <a16:creationId xmlns:a16="http://schemas.microsoft.com/office/drawing/2014/main" id="{D3B9F741-AB64-A9C2-7032-0331AD0B7FD9}"/>
              </a:ext>
            </a:extLst>
          </p:cNvPr>
          <p:cNvSpPr>
            <a:spLocks noGrp="1"/>
          </p:cNvSpPr>
          <p:nvPr>
            <p:ph type="ctrTitle" hasCustomPrompt="1"/>
          </p:nvPr>
        </p:nvSpPr>
        <p:spPr>
          <a:xfrm>
            <a:off x="5287992" y="3049901"/>
            <a:ext cx="5853250" cy="758195"/>
          </a:xfrm>
          <a:prstGeom prst="rect">
            <a:avLst/>
          </a:prstGeom>
        </p:spPr>
        <p:txBody>
          <a:bodyPr anchor="b">
            <a:noAutofit/>
          </a:bodyPr>
          <a:lstStyle>
            <a:lvl1pPr algn="l">
              <a:defRPr sz="3600">
                <a:solidFill>
                  <a:schemeClr val="bg1"/>
                </a:solidFill>
                <a:latin typeface=" Montserrat SemiBold"/>
              </a:defRPr>
            </a:lvl1pPr>
          </a:lstStyle>
          <a:p>
            <a:r>
              <a:rPr lang="en-US"/>
              <a:t>Welcome to		GreenKite</a:t>
            </a:r>
            <a:endParaRPr lang="en-GB"/>
          </a:p>
        </p:txBody>
      </p:sp>
      <p:sp>
        <p:nvSpPr>
          <p:cNvPr id="3" name="Isosceles Triangle 22">
            <a:extLst>
              <a:ext uri="{FF2B5EF4-FFF2-40B4-BE49-F238E27FC236}">
                <a16:creationId xmlns:a16="http://schemas.microsoft.com/office/drawing/2014/main" id="{BADDE47A-0A9E-FDEE-BAFF-EAAF41B0CB0A}"/>
              </a:ext>
            </a:extLst>
          </p:cNvPr>
          <p:cNvSpPr>
            <a:spLocks/>
          </p:cNvSpPr>
          <p:nvPr userDrawn="1"/>
        </p:nvSpPr>
        <p:spPr>
          <a:xfrm rot="5400000">
            <a:off x="-1102802" y="1010879"/>
            <a:ext cx="6894998" cy="4818658"/>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 name="connsiteX0" fmla="*/ 0 w 6998515"/>
              <a:gd name="connsiteY0" fmla="*/ 4818654 h 4818654"/>
              <a:gd name="connsiteX1" fmla="*/ 3434557 w 6998515"/>
              <a:gd name="connsiteY1" fmla="*/ 0 h 4818654"/>
              <a:gd name="connsiteX2" fmla="*/ 6998515 w 6998515"/>
              <a:gd name="connsiteY2" fmla="*/ 4818652 h 4818654"/>
              <a:gd name="connsiteX3" fmla="*/ 0 w 6998515"/>
              <a:gd name="connsiteY3" fmla="*/ 4818654 h 4818654"/>
              <a:gd name="connsiteX0" fmla="*/ 0 w 6894998"/>
              <a:gd name="connsiteY0" fmla="*/ 4818656 h 4818656"/>
              <a:gd name="connsiteX1" fmla="*/ 3331040 w 6894998"/>
              <a:gd name="connsiteY1" fmla="*/ 0 h 4818656"/>
              <a:gd name="connsiteX2" fmla="*/ 6894998 w 6894998"/>
              <a:gd name="connsiteY2" fmla="*/ 4818652 h 4818656"/>
              <a:gd name="connsiteX3" fmla="*/ 0 w 6894998"/>
              <a:gd name="connsiteY3" fmla="*/ 4818656 h 4818656"/>
            </a:gdLst>
            <a:ahLst/>
            <a:cxnLst>
              <a:cxn ang="0">
                <a:pos x="connsiteX0" y="connsiteY0"/>
              </a:cxn>
              <a:cxn ang="0">
                <a:pos x="connsiteX1" y="connsiteY1"/>
              </a:cxn>
              <a:cxn ang="0">
                <a:pos x="connsiteX2" y="connsiteY2"/>
              </a:cxn>
              <a:cxn ang="0">
                <a:pos x="connsiteX3" y="connsiteY3"/>
              </a:cxn>
            </a:cxnLst>
            <a:rect l="l" t="t" r="r" b="b"/>
            <a:pathLst>
              <a:path w="6894998" h="4818656">
                <a:moveTo>
                  <a:pt x="0" y="4818656"/>
                </a:moveTo>
                <a:lnTo>
                  <a:pt x="3331040" y="0"/>
                </a:lnTo>
                <a:lnTo>
                  <a:pt x="6894998" y="4818652"/>
                </a:lnTo>
                <a:lnTo>
                  <a:pt x="0" y="4818656"/>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67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Front Page">
    <p:spTree>
      <p:nvGrpSpPr>
        <p:cNvPr id="1" name=""/>
        <p:cNvGrpSpPr/>
        <p:nvPr/>
      </p:nvGrpSpPr>
      <p:grpSpPr>
        <a:xfrm>
          <a:off x="0" y="0"/>
          <a:ext cx="0" cy="0"/>
          <a:chOff x="0" y="0"/>
          <a:chExt cx="0" cy="0"/>
        </a:xfrm>
      </p:grpSpPr>
      <p:pic>
        <p:nvPicPr>
          <p:cNvPr id="6" name="Picture 5" descr="A blue and green rectangle with a green arrow&#10;&#10;Description automatically generated">
            <a:extLst>
              <a:ext uri="{FF2B5EF4-FFF2-40B4-BE49-F238E27FC236}">
                <a16:creationId xmlns:a16="http://schemas.microsoft.com/office/drawing/2014/main" id="{3E550A30-40F2-6EE5-5470-CE3EFDA162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93"/>
          <a:stretch/>
        </p:blipFill>
        <p:spPr>
          <a:xfrm>
            <a:off x="5965" y="-1"/>
            <a:ext cx="12186035" cy="6869117"/>
          </a:xfrm>
          <a:prstGeom prst="rect">
            <a:avLst/>
          </a:prstGeom>
        </p:spPr>
      </p:pic>
      <p:sp>
        <p:nvSpPr>
          <p:cNvPr id="2" name="Title 1">
            <a:extLst>
              <a:ext uri="{FF2B5EF4-FFF2-40B4-BE49-F238E27FC236}">
                <a16:creationId xmlns:a16="http://schemas.microsoft.com/office/drawing/2014/main" id="{D3B9F741-AB64-A9C2-7032-0331AD0B7FD9}"/>
              </a:ext>
            </a:extLst>
          </p:cNvPr>
          <p:cNvSpPr>
            <a:spLocks noGrp="1"/>
          </p:cNvSpPr>
          <p:nvPr>
            <p:ph type="ctrTitle" hasCustomPrompt="1"/>
          </p:nvPr>
        </p:nvSpPr>
        <p:spPr>
          <a:xfrm>
            <a:off x="6096000" y="3038207"/>
            <a:ext cx="5744966" cy="758195"/>
          </a:xfrm>
          <a:prstGeom prst="rect">
            <a:avLst/>
          </a:prstGeom>
        </p:spPr>
        <p:txBody>
          <a:bodyPr anchor="b">
            <a:noAutofit/>
          </a:bodyPr>
          <a:lstStyle>
            <a:lvl1pPr algn="l">
              <a:defRPr sz="3600">
                <a:solidFill>
                  <a:schemeClr val="bg1"/>
                </a:solidFill>
                <a:latin typeface=" Montserrat SemiBold"/>
              </a:defRPr>
            </a:lvl1pPr>
          </a:lstStyle>
          <a:p>
            <a:r>
              <a:rPr lang="en-US"/>
              <a:t>Title</a:t>
            </a:r>
            <a:endParaRPr lang="en-GB"/>
          </a:p>
        </p:txBody>
      </p:sp>
      <p:sp>
        <p:nvSpPr>
          <p:cNvPr id="3" name="Isosceles Triangle 22">
            <a:extLst>
              <a:ext uri="{FF2B5EF4-FFF2-40B4-BE49-F238E27FC236}">
                <a16:creationId xmlns:a16="http://schemas.microsoft.com/office/drawing/2014/main" id="{B1DF86FB-59DA-1F6F-9BD9-101710909DAF}"/>
              </a:ext>
            </a:extLst>
          </p:cNvPr>
          <p:cNvSpPr/>
          <p:nvPr userDrawn="1"/>
        </p:nvSpPr>
        <p:spPr>
          <a:xfrm rot="5400000">
            <a:off x="-1042485" y="1007977"/>
            <a:ext cx="6903624" cy="4818656"/>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Lst>
            <a:ahLst/>
            <a:cxnLst>
              <a:cxn ang="0">
                <a:pos x="connsiteX0" y="connsiteY0"/>
              </a:cxn>
              <a:cxn ang="0">
                <a:pos x="connsiteX1" y="connsiteY1"/>
              </a:cxn>
              <a:cxn ang="0">
                <a:pos x="connsiteX2" y="connsiteY2"/>
              </a:cxn>
              <a:cxn ang="0">
                <a:pos x="connsiteX3" y="connsiteY3"/>
              </a:cxn>
            </a:cxnLst>
            <a:rect l="l" t="t" r="r" b="b"/>
            <a:pathLst>
              <a:path w="6903624" h="4818654">
                <a:moveTo>
                  <a:pt x="0" y="4818654"/>
                </a:moveTo>
                <a:lnTo>
                  <a:pt x="3434557" y="0"/>
                </a:lnTo>
                <a:lnTo>
                  <a:pt x="6903624" y="4818652"/>
                </a:lnTo>
                <a:lnTo>
                  <a:pt x="0" y="4818654"/>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white and green logo&#10;&#10;Description automatically generated">
            <a:extLst>
              <a:ext uri="{FF2B5EF4-FFF2-40B4-BE49-F238E27FC236}">
                <a16:creationId xmlns:a16="http://schemas.microsoft.com/office/drawing/2014/main" id="{41BC6A8A-62C9-DBB8-5EA0-8967F919C84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54026" y="2705162"/>
            <a:ext cx="1119025" cy="1430091"/>
          </a:xfrm>
          <a:prstGeom prst="rect">
            <a:avLst/>
          </a:prstGeom>
        </p:spPr>
      </p:pic>
    </p:spTree>
    <p:extLst>
      <p:ext uri="{BB962C8B-B14F-4D97-AF65-F5344CB8AC3E}">
        <p14:creationId xmlns:p14="http://schemas.microsoft.com/office/powerpoint/2010/main" val="89656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RNER - DARK GREEN">
    <p:spTree>
      <p:nvGrpSpPr>
        <p:cNvPr id="1" name=""/>
        <p:cNvGrpSpPr/>
        <p:nvPr/>
      </p:nvGrpSpPr>
      <p:grpSpPr>
        <a:xfrm>
          <a:off x="0" y="0"/>
          <a:ext cx="0" cy="0"/>
          <a:chOff x="0" y="0"/>
          <a:chExt cx="0" cy="0"/>
        </a:xfrm>
      </p:grpSpPr>
      <p:pic>
        <p:nvPicPr>
          <p:cNvPr id="8" name="Picture 7" descr="A white background with blue and red objects&#10;&#10;Description automatically generated">
            <a:extLst>
              <a:ext uri="{FF2B5EF4-FFF2-40B4-BE49-F238E27FC236}">
                <a16:creationId xmlns:a16="http://schemas.microsoft.com/office/drawing/2014/main" id="{6320FAB9-3378-161C-DFC5-E2D29D9E9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6B4A8514-FD46-234F-D94A-4611C3607AAC}"/>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BA72DD09-3A9B-5CF7-A917-16CBE9B5B233}"/>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25401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NER - LIGHT GREEN">
    <p:spTree>
      <p:nvGrpSpPr>
        <p:cNvPr id="1" name=""/>
        <p:cNvGrpSpPr/>
        <p:nvPr/>
      </p:nvGrpSpPr>
      <p:grpSpPr>
        <a:xfrm>
          <a:off x="0" y="0"/>
          <a:ext cx="0" cy="0"/>
          <a:chOff x="0" y="0"/>
          <a:chExt cx="0" cy="0"/>
        </a:xfrm>
      </p:grpSpPr>
      <p:pic>
        <p:nvPicPr>
          <p:cNvPr id="5" name="Picture 4" descr="A white background with pink and green objects&#10;&#10;Description automatically generated">
            <a:extLst>
              <a:ext uri="{FF2B5EF4-FFF2-40B4-BE49-F238E27FC236}">
                <a16:creationId xmlns:a16="http://schemas.microsoft.com/office/drawing/2014/main" id="{DA8C2A37-0F56-6A64-EDB6-77E79FC9B9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4" name="Title 1">
            <a:extLst>
              <a:ext uri="{FF2B5EF4-FFF2-40B4-BE49-F238E27FC236}">
                <a16:creationId xmlns:a16="http://schemas.microsoft.com/office/drawing/2014/main" id="{04DBCB51-209C-8DE2-54A8-A9B3BD7CFB31}"/>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7" name="Content Placeholder 2">
            <a:extLst>
              <a:ext uri="{FF2B5EF4-FFF2-40B4-BE49-F238E27FC236}">
                <a16:creationId xmlns:a16="http://schemas.microsoft.com/office/drawing/2014/main" id="{9A340381-8E91-2AC8-C5F5-B52D2ED22921}"/>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5D453A1B-07AF-F726-783B-696D988D38AD}"/>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104037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NER - MID GREEN">
    <p:spTree>
      <p:nvGrpSpPr>
        <p:cNvPr id="1" name=""/>
        <p:cNvGrpSpPr/>
        <p:nvPr/>
      </p:nvGrpSpPr>
      <p:grpSpPr>
        <a:xfrm>
          <a:off x="0" y="0"/>
          <a:ext cx="0" cy="0"/>
          <a:chOff x="0" y="0"/>
          <a:chExt cx="0" cy="0"/>
        </a:xfrm>
      </p:grpSpPr>
      <p:pic>
        <p:nvPicPr>
          <p:cNvPr id="6" name="Picture 5" descr="A white background with a blue and red flag&#10;&#10;Description automatically generated with medium confidence">
            <a:extLst>
              <a:ext uri="{FF2B5EF4-FFF2-40B4-BE49-F238E27FC236}">
                <a16:creationId xmlns:a16="http://schemas.microsoft.com/office/drawing/2014/main" id="{9EDC5300-73FD-4D0B-DF5D-063D52405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11"/>
            <a:ext cx="12192000" cy="6861357"/>
          </a:xfrm>
          <a:prstGeom prst="rect">
            <a:avLst/>
          </a:prstGeom>
        </p:spPr>
      </p:pic>
      <p:sp>
        <p:nvSpPr>
          <p:cNvPr id="17" name="Title 1">
            <a:extLst>
              <a:ext uri="{FF2B5EF4-FFF2-40B4-BE49-F238E27FC236}">
                <a16:creationId xmlns:a16="http://schemas.microsoft.com/office/drawing/2014/main" id="{AA213916-FC29-22A0-0533-DA15B6B398B1}"/>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18" name="Content Placeholder 2">
            <a:extLst>
              <a:ext uri="{FF2B5EF4-FFF2-40B4-BE49-F238E27FC236}">
                <a16:creationId xmlns:a16="http://schemas.microsoft.com/office/drawing/2014/main" id="{86379CD6-DC21-F760-59E0-A4486A9D574C}"/>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Footer Placeholder 4">
            <a:extLst>
              <a:ext uri="{FF2B5EF4-FFF2-40B4-BE49-F238E27FC236}">
                <a16:creationId xmlns:a16="http://schemas.microsoft.com/office/drawing/2014/main" id="{D924B0E6-3FDB-010A-DC77-33A1806D847D}"/>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260689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RNER - ORANGE">
    <p:spTree>
      <p:nvGrpSpPr>
        <p:cNvPr id="1" name=""/>
        <p:cNvGrpSpPr/>
        <p:nvPr/>
      </p:nvGrpSpPr>
      <p:grpSpPr>
        <a:xfrm>
          <a:off x="0" y="0"/>
          <a:ext cx="0" cy="0"/>
          <a:chOff x="0" y="0"/>
          <a:chExt cx="0" cy="0"/>
        </a:xfrm>
      </p:grpSpPr>
      <p:pic>
        <p:nvPicPr>
          <p:cNvPr id="5" name="Picture 4" descr="A white background with blue and yellow lights&#10;&#10;Description automatically generated">
            <a:extLst>
              <a:ext uri="{FF2B5EF4-FFF2-40B4-BE49-F238E27FC236}">
                <a16:creationId xmlns:a16="http://schemas.microsoft.com/office/drawing/2014/main" id="{94CD5444-64AB-970C-770D-C2049914E3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3" y="-8626"/>
            <a:ext cx="12201363" cy="6866626"/>
          </a:xfrm>
          <a:prstGeom prst="rect">
            <a:avLst/>
          </a:prstGeom>
        </p:spPr>
      </p:pic>
      <p:sp>
        <p:nvSpPr>
          <p:cNvPr id="10" name="Title 1">
            <a:extLst>
              <a:ext uri="{FF2B5EF4-FFF2-40B4-BE49-F238E27FC236}">
                <a16:creationId xmlns:a16="http://schemas.microsoft.com/office/drawing/2014/main" id="{926C322F-A36F-38A3-1A5B-E9647716A581}"/>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11" name="Content Placeholder 2">
            <a:extLst>
              <a:ext uri="{FF2B5EF4-FFF2-40B4-BE49-F238E27FC236}">
                <a16:creationId xmlns:a16="http://schemas.microsoft.com/office/drawing/2014/main" id="{CFCAE53C-8E6C-4CF5-BFD5-820CD4067DB9}"/>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Footer Placeholder 4">
            <a:extLst>
              <a:ext uri="{FF2B5EF4-FFF2-40B4-BE49-F238E27FC236}">
                <a16:creationId xmlns:a16="http://schemas.microsoft.com/office/drawing/2014/main" id="{CE75108A-303C-286A-6FEB-F44421796C1C}"/>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426003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RNER - ORANGE">
    <p:spTree>
      <p:nvGrpSpPr>
        <p:cNvPr id="1" name=""/>
        <p:cNvGrpSpPr/>
        <p:nvPr/>
      </p:nvGrpSpPr>
      <p:grpSpPr>
        <a:xfrm>
          <a:off x="0" y="0"/>
          <a:ext cx="0" cy="0"/>
          <a:chOff x="0" y="0"/>
          <a:chExt cx="0" cy="0"/>
        </a:xfrm>
      </p:grpSpPr>
      <p:pic>
        <p:nvPicPr>
          <p:cNvPr id="6" name="Picture 5" descr="A white background with blue and green objects&#10;&#10;Description automatically generated">
            <a:extLst>
              <a:ext uri="{FF2B5EF4-FFF2-40B4-BE49-F238E27FC236}">
                <a16:creationId xmlns:a16="http://schemas.microsoft.com/office/drawing/2014/main" id="{3D4B2CAF-2247-612F-88DE-6EAEFA2F1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7" name="Title 1">
            <a:extLst>
              <a:ext uri="{FF2B5EF4-FFF2-40B4-BE49-F238E27FC236}">
                <a16:creationId xmlns:a16="http://schemas.microsoft.com/office/drawing/2014/main" id="{B72EFF7B-6A62-36C0-ABA7-D679897C7DFE}"/>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8" name="Content Placeholder 2">
            <a:extLst>
              <a:ext uri="{FF2B5EF4-FFF2-40B4-BE49-F238E27FC236}">
                <a16:creationId xmlns:a16="http://schemas.microsoft.com/office/drawing/2014/main" id="{2875FEB0-C987-658C-9E99-7943F09D46C2}"/>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0063C100-BAE4-73AC-4973-BC5DED2E7EA5}"/>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189388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RNER - ORANGE">
    <p:spTree>
      <p:nvGrpSpPr>
        <p:cNvPr id="1" name=""/>
        <p:cNvGrpSpPr/>
        <p:nvPr/>
      </p:nvGrpSpPr>
      <p:grpSpPr>
        <a:xfrm>
          <a:off x="0" y="0"/>
          <a:ext cx="0" cy="0"/>
          <a:chOff x="0" y="0"/>
          <a:chExt cx="0" cy="0"/>
        </a:xfrm>
      </p:grpSpPr>
      <p:pic>
        <p:nvPicPr>
          <p:cNvPr id="5" name="Picture 4" descr="A white background with a yellow and green object&#10;&#10;Description automatically generated with medium confidence">
            <a:extLst>
              <a:ext uri="{FF2B5EF4-FFF2-40B4-BE49-F238E27FC236}">
                <a16:creationId xmlns:a16="http://schemas.microsoft.com/office/drawing/2014/main" id="{CEA81832-DFF8-37A8-A993-D64895B365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6" name="Title 1">
            <a:extLst>
              <a:ext uri="{FF2B5EF4-FFF2-40B4-BE49-F238E27FC236}">
                <a16:creationId xmlns:a16="http://schemas.microsoft.com/office/drawing/2014/main" id="{6EB10C79-B174-FD61-9B37-D14E32D83E2C}"/>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7" name="Content Placeholder 2">
            <a:extLst>
              <a:ext uri="{FF2B5EF4-FFF2-40B4-BE49-F238E27FC236}">
                <a16:creationId xmlns:a16="http://schemas.microsoft.com/office/drawing/2014/main" id="{1746310E-FFD0-19F7-9E53-26B7A6A618EF}"/>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D5D4DC11-F116-A24E-8B38-C21622796A9B}"/>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113955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DIVIDER - MID GREEN">
    <p:spTree>
      <p:nvGrpSpPr>
        <p:cNvPr id="1" name=""/>
        <p:cNvGrpSpPr/>
        <p:nvPr/>
      </p:nvGrpSpPr>
      <p:grpSpPr>
        <a:xfrm>
          <a:off x="0" y="0"/>
          <a:ext cx="0" cy="0"/>
          <a:chOff x="0" y="0"/>
          <a:chExt cx="0" cy="0"/>
        </a:xfrm>
      </p:grpSpPr>
      <p:pic>
        <p:nvPicPr>
          <p:cNvPr id="4" name="Picture 3" descr="A green and white corner&#10;&#10;Description automatically generated">
            <a:extLst>
              <a:ext uri="{FF2B5EF4-FFF2-40B4-BE49-F238E27FC236}">
                <a16:creationId xmlns:a16="http://schemas.microsoft.com/office/drawing/2014/main" id="{8C57BF01-091F-8131-A6DA-9EFDD6196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6" y="-3357"/>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52423" y="1975449"/>
            <a:ext cx="7211683"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247369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AGE DIVIDER - MID GREEN">
    <p:spTree>
      <p:nvGrpSpPr>
        <p:cNvPr id="1" name=""/>
        <p:cNvGrpSpPr/>
        <p:nvPr/>
      </p:nvGrpSpPr>
      <p:grpSpPr>
        <a:xfrm>
          <a:off x="0" y="0"/>
          <a:ext cx="0" cy="0"/>
          <a:chOff x="0" y="0"/>
          <a:chExt cx="0" cy="0"/>
        </a:xfrm>
      </p:grpSpPr>
      <p:pic>
        <p:nvPicPr>
          <p:cNvPr id="5" name="Picture 4" descr="A green arrow with white background&#10;&#10;Description automatically generated">
            <a:extLst>
              <a:ext uri="{FF2B5EF4-FFF2-40B4-BE49-F238E27FC236}">
                <a16:creationId xmlns:a16="http://schemas.microsoft.com/office/drawing/2014/main" id="{E16C4470-1353-01DC-A58E-54B1D2209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91" y="0"/>
            <a:ext cx="12186035" cy="6858000"/>
          </a:xfrm>
          <a:prstGeom prst="rect">
            <a:avLst/>
          </a:prstGeom>
        </p:spPr>
      </p:pic>
      <p:sp>
        <p:nvSpPr>
          <p:cNvPr id="3" name="Title 1">
            <a:extLst>
              <a:ext uri="{FF2B5EF4-FFF2-40B4-BE49-F238E27FC236}">
                <a16:creationId xmlns:a16="http://schemas.microsoft.com/office/drawing/2014/main" id="{DD33CE17-3127-35D3-FD68-54EE7B74DAAF}"/>
              </a:ext>
            </a:extLst>
          </p:cNvPr>
          <p:cNvSpPr>
            <a:spLocks noGrp="1"/>
          </p:cNvSpPr>
          <p:nvPr>
            <p:ph type="title"/>
          </p:nvPr>
        </p:nvSpPr>
        <p:spPr>
          <a:xfrm>
            <a:off x="1052423" y="1975449"/>
            <a:ext cx="7211683"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21134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DIVIDER - LIGHT GREEN">
    <p:spTree>
      <p:nvGrpSpPr>
        <p:cNvPr id="1" name=""/>
        <p:cNvGrpSpPr/>
        <p:nvPr/>
      </p:nvGrpSpPr>
      <p:grpSpPr>
        <a:xfrm>
          <a:off x="0" y="0"/>
          <a:ext cx="0" cy="0"/>
          <a:chOff x="0" y="0"/>
          <a:chExt cx="0" cy="0"/>
        </a:xfrm>
      </p:grpSpPr>
      <p:pic>
        <p:nvPicPr>
          <p:cNvPr id="4" name="Picture 3" descr="A green and white corner&#10;&#10;Description automatically generated">
            <a:extLst>
              <a:ext uri="{FF2B5EF4-FFF2-40B4-BE49-F238E27FC236}">
                <a16:creationId xmlns:a16="http://schemas.microsoft.com/office/drawing/2014/main" id="{406B326E-3905-521B-7CE5-C015917D3A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5" y="0"/>
            <a:ext cx="12186035" cy="6858000"/>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52423" y="1975449"/>
            <a:ext cx="7211683"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118307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Front Page">
    <p:spTree>
      <p:nvGrpSpPr>
        <p:cNvPr id="1" name=""/>
        <p:cNvGrpSpPr/>
        <p:nvPr/>
      </p:nvGrpSpPr>
      <p:grpSpPr>
        <a:xfrm>
          <a:off x="0" y="0"/>
          <a:ext cx="0" cy="0"/>
          <a:chOff x="0" y="0"/>
          <a:chExt cx="0" cy="0"/>
        </a:xfrm>
      </p:grpSpPr>
      <p:pic>
        <p:nvPicPr>
          <p:cNvPr id="10" name="Picture 9" descr="A white arrow on a green background&#10;&#10;Description automatically generated">
            <a:extLst>
              <a:ext uri="{FF2B5EF4-FFF2-40B4-BE49-F238E27FC236}">
                <a16:creationId xmlns:a16="http://schemas.microsoft.com/office/drawing/2014/main" id="{FDE5E1B5-B14A-3D83-18C7-167A3DFB4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31" y="-27291"/>
            <a:ext cx="12256631" cy="6894998"/>
          </a:xfrm>
          <a:prstGeom prst="rect">
            <a:avLst/>
          </a:prstGeom>
        </p:spPr>
      </p:pic>
      <p:sp>
        <p:nvSpPr>
          <p:cNvPr id="2" name="Title 1">
            <a:extLst>
              <a:ext uri="{FF2B5EF4-FFF2-40B4-BE49-F238E27FC236}">
                <a16:creationId xmlns:a16="http://schemas.microsoft.com/office/drawing/2014/main" id="{D3B9F741-AB64-A9C2-7032-0331AD0B7FD9}"/>
              </a:ext>
            </a:extLst>
          </p:cNvPr>
          <p:cNvSpPr>
            <a:spLocks noGrp="1"/>
          </p:cNvSpPr>
          <p:nvPr>
            <p:ph type="ctrTitle" hasCustomPrompt="1"/>
          </p:nvPr>
        </p:nvSpPr>
        <p:spPr>
          <a:xfrm>
            <a:off x="6063684" y="3049902"/>
            <a:ext cx="5744966" cy="758195"/>
          </a:xfrm>
          <a:prstGeom prst="rect">
            <a:avLst/>
          </a:prstGeom>
        </p:spPr>
        <p:txBody>
          <a:bodyPr anchor="b">
            <a:noAutofit/>
          </a:bodyPr>
          <a:lstStyle>
            <a:lvl1pPr algn="l">
              <a:defRPr sz="3600">
                <a:solidFill>
                  <a:schemeClr val="bg1"/>
                </a:solidFill>
                <a:latin typeface=" Montserrat SemiBold"/>
              </a:defRPr>
            </a:lvl1pPr>
          </a:lstStyle>
          <a:p>
            <a:r>
              <a:rPr lang="en-US"/>
              <a:t>Title</a:t>
            </a:r>
            <a:endParaRPr lang="en-GB"/>
          </a:p>
        </p:txBody>
      </p:sp>
      <p:sp>
        <p:nvSpPr>
          <p:cNvPr id="3" name="Isosceles Triangle 22">
            <a:extLst>
              <a:ext uri="{FF2B5EF4-FFF2-40B4-BE49-F238E27FC236}">
                <a16:creationId xmlns:a16="http://schemas.microsoft.com/office/drawing/2014/main" id="{41D19D10-3A46-DE64-5DA2-4C0CCE815E58}"/>
              </a:ext>
            </a:extLst>
          </p:cNvPr>
          <p:cNvSpPr>
            <a:spLocks/>
          </p:cNvSpPr>
          <p:nvPr userDrawn="1"/>
        </p:nvSpPr>
        <p:spPr>
          <a:xfrm rot="5400000">
            <a:off x="-1102802" y="1010879"/>
            <a:ext cx="6894998" cy="4818658"/>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 name="connsiteX0" fmla="*/ 0 w 6998515"/>
              <a:gd name="connsiteY0" fmla="*/ 4818654 h 4818654"/>
              <a:gd name="connsiteX1" fmla="*/ 3434557 w 6998515"/>
              <a:gd name="connsiteY1" fmla="*/ 0 h 4818654"/>
              <a:gd name="connsiteX2" fmla="*/ 6998515 w 6998515"/>
              <a:gd name="connsiteY2" fmla="*/ 4818652 h 4818654"/>
              <a:gd name="connsiteX3" fmla="*/ 0 w 6998515"/>
              <a:gd name="connsiteY3" fmla="*/ 4818654 h 4818654"/>
              <a:gd name="connsiteX0" fmla="*/ 0 w 6894998"/>
              <a:gd name="connsiteY0" fmla="*/ 4818656 h 4818656"/>
              <a:gd name="connsiteX1" fmla="*/ 3331040 w 6894998"/>
              <a:gd name="connsiteY1" fmla="*/ 0 h 4818656"/>
              <a:gd name="connsiteX2" fmla="*/ 6894998 w 6894998"/>
              <a:gd name="connsiteY2" fmla="*/ 4818652 h 4818656"/>
              <a:gd name="connsiteX3" fmla="*/ 0 w 6894998"/>
              <a:gd name="connsiteY3" fmla="*/ 4818656 h 4818656"/>
            </a:gdLst>
            <a:ahLst/>
            <a:cxnLst>
              <a:cxn ang="0">
                <a:pos x="connsiteX0" y="connsiteY0"/>
              </a:cxn>
              <a:cxn ang="0">
                <a:pos x="connsiteX1" y="connsiteY1"/>
              </a:cxn>
              <a:cxn ang="0">
                <a:pos x="connsiteX2" y="connsiteY2"/>
              </a:cxn>
              <a:cxn ang="0">
                <a:pos x="connsiteX3" y="connsiteY3"/>
              </a:cxn>
            </a:cxnLst>
            <a:rect l="l" t="t" r="r" b="b"/>
            <a:pathLst>
              <a:path w="6894998" h="4818656">
                <a:moveTo>
                  <a:pt x="0" y="4818656"/>
                </a:moveTo>
                <a:lnTo>
                  <a:pt x="3331040" y="0"/>
                </a:lnTo>
                <a:lnTo>
                  <a:pt x="6894998" y="4818652"/>
                </a:lnTo>
                <a:lnTo>
                  <a:pt x="0" y="4818656"/>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white and green logo&#10;&#10;Description automatically generated">
            <a:extLst>
              <a:ext uri="{FF2B5EF4-FFF2-40B4-BE49-F238E27FC236}">
                <a16:creationId xmlns:a16="http://schemas.microsoft.com/office/drawing/2014/main" id="{6874124E-630D-8F09-D523-82FA8453322D}"/>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54026" y="2705162"/>
            <a:ext cx="1119025" cy="1430091"/>
          </a:xfrm>
          <a:prstGeom prst="rect">
            <a:avLst/>
          </a:prstGeom>
        </p:spPr>
      </p:pic>
    </p:spTree>
    <p:extLst>
      <p:ext uri="{BB962C8B-B14F-4D97-AF65-F5344CB8AC3E}">
        <p14:creationId xmlns:p14="http://schemas.microsoft.com/office/powerpoint/2010/main" val="346269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DIVIDER - ORANGE">
    <p:spTree>
      <p:nvGrpSpPr>
        <p:cNvPr id="1" name=""/>
        <p:cNvGrpSpPr/>
        <p:nvPr/>
      </p:nvGrpSpPr>
      <p:grpSpPr>
        <a:xfrm>
          <a:off x="0" y="0"/>
          <a:ext cx="0" cy="0"/>
          <a:chOff x="0" y="0"/>
          <a:chExt cx="0" cy="0"/>
        </a:xfrm>
      </p:grpSpPr>
      <p:pic>
        <p:nvPicPr>
          <p:cNvPr id="5" name="Picture 4" descr="A yellow and white triangle&#10;&#10;Description automatically generated">
            <a:extLst>
              <a:ext uri="{FF2B5EF4-FFF2-40B4-BE49-F238E27FC236}">
                <a16:creationId xmlns:a16="http://schemas.microsoft.com/office/drawing/2014/main" id="{B1591C41-305F-1399-017D-A54B4F0C6D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5" y="0"/>
            <a:ext cx="12186035" cy="6858000"/>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52423" y="1975449"/>
            <a:ext cx="7211683"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338418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DIVIDER - DARK GREEN">
    <p:spTree>
      <p:nvGrpSpPr>
        <p:cNvPr id="1" name=""/>
        <p:cNvGrpSpPr/>
        <p:nvPr/>
      </p:nvGrpSpPr>
      <p:grpSpPr>
        <a:xfrm>
          <a:off x="0" y="0"/>
          <a:ext cx="0" cy="0"/>
          <a:chOff x="0" y="0"/>
          <a:chExt cx="0" cy="0"/>
        </a:xfrm>
      </p:grpSpPr>
      <p:pic>
        <p:nvPicPr>
          <p:cNvPr id="4" name="Picture 3" descr="A green and white corner&#10;&#10;Description automatically generated">
            <a:extLst>
              <a:ext uri="{FF2B5EF4-FFF2-40B4-BE49-F238E27FC236}">
                <a16:creationId xmlns:a16="http://schemas.microsoft.com/office/drawing/2014/main" id="{A4BFBD02-BC60-D79F-D964-7AAD5ABA4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5" y="0"/>
            <a:ext cx="12186035" cy="6858000"/>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52423" y="1975449"/>
            <a:ext cx="7211683"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345973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AGE DIVIDER - DARK GREEN">
    <p:spTree>
      <p:nvGrpSpPr>
        <p:cNvPr id="1" name=""/>
        <p:cNvGrpSpPr/>
        <p:nvPr/>
      </p:nvGrpSpPr>
      <p:grpSpPr>
        <a:xfrm>
          <a:off x="0" y="0"/>
          <a:ext cx="0" cy="0"/>
          <a:chOff x="0" y="0"/>
          <a:chExt cx="0" cy="0"/>
        </a:xfrm>
      </p:grpSpPr>
      <p:pic>
        <p:nvPicPr>
          <p:cNvPr id="5" name="Picture 4" descr="A blue and white corner&#10;&#10;Description automatically generated">
            <a:extLst>
              <a:ext uri="{FF2B5EF4-FFF2-40B4-BE49-F238E27FC236}">
                <a16:creationId xmlns:a16="http://schemas.microsoft.com/office/drawing/2014/main" id="{58B6CA18-B0CB-4200-9E90-2A8E4DFBD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5" y="0"/>
            <a:ext cx="12186035" cy="6858000"/>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52423" y="1975449"/>
            <a:ext cx="7211683"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59763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DIVIDER 2 - DARK GREEN">
    <p:spTree>
      <p:nvGrpSpPr>
        <p:cNvPr id="1" name=""/>
        <p:cNvGrpSpPr/>
        <p:nvPr/>
      </p:nvGrpSpPr>
      <p:grpSpPr>
        <a:xfrm>
          <a:off x="0" y="0"/>
          <a:ext cx="0" cy="0"/>
          <a:chOff x="0" y="0"/>
          <a:chExt cx="0" cy="0"/>
        </a:xfrm>
      </p:grpSpPr>
      <p:pic>
        <p:nvPicPr>
          <p:cNvPr id="7" name="Picture 6" descr="A green and white sign&#10;&#10;Description automatically generated">
            <a:extLst>
              <a:ext uri="{FF2B5EF4-FFF2-40B4-BE49-F238E27FC236}">
                <a16:creationId xmlns:a16="http://schemas.microsoft.com/office/drawing/2014/main" id="{227A4CFA-2BAD-639B-9D38-4E215B7DFE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43796" y="2687128"/>
            <a:ext cx="7211683" cy="733246"/>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118554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AGE DIVIDER 2 - LIGHT GREEN">
    <p:spTree>
      <p:nvGrpSpPr>
        <p:cNvPr id="1" name=""/>
        <p:cNvGrpSpPr/>
        <p:nvPr/>
      </p:nvGrpSpPr>
      <p:grpSpPr>
        <a:xfrm>
          <a:off x="0" y="0"/>
          <a:ext cx="0" cy="0"/>
          <a:chOff x="0" y="0"/>
          <a:chExt cx="0" cy="0"/>
        </a:xfrm>
      </p:grpSpPr>
      <p:pic>
        <p:nvPicPr>
          <p:cNvPr id="4" name="Picture 3" descr="A green and white logo&#10;&#10;Description automatically generated">
            <a:extLst>
              <a:ext uri="{FF2B5EF4-FFF2-40B4-BE49-F238E27FC236}">
                <a16:creationId xmlns:a16="http://schemas.microsoft.com/office/drawing/2014/main" id="{F7E46518-60DC-42CA-A42B-CDA10DD741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43796" y="2687128"/>
            <a:ext cx="7211683" cy="733246"/>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371120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AGE DIVIDER 2 - MID GREEN">
    <p:spTree>
      <p:nvGrpSpPr>
        <p:cNvPr id="1" name=""/>
        <p:cNvGrpSpPr/>
        <p:nvPr/>
      </p:nvGrpSpPr>
      <p:grpSpPr>
        <a:xfrm>
          <a:off x="0" y="0"/>
          <a:ext cx="0" cy="0"/>
          <a:chOff x="0" y="0"/>
          <a:chExt cx="0" cy="0"/>
        </a:xfrm>
      </p:grpSpPr>
      <p:pic>
        <p:nvPicPr>
          <p:cNvPr id="5" name="Picture 4" descr="A green and white arrow&#10;&#10;Description automatically generated">
            <a:extLst>
              <a:ext uri="{FF2B5EF4-FFF2-40B4-BE49-F238E27FC236}">
                <a16:creationId xmlns:a16="http://schemas.microsoft.com/office/drawing/2014/main" id="{413DEF64-323D-67EB-64C6-63DBF8DEF3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43796" y="2687128"/>
            <a:ext cx="7211683" cy="733246"/>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28774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PAGE DIVIDER 2 - MID GREEN">
    <p:spTree>
      <p:nvGrpSpPr>
        <p:cNvPr id="1" name=""/>
        <p:cNvGrpSpPr/>
        <p:nvPr/>
      </p:nvGrpSpPr>
      <p:grpSpPr>
        <a:xfrm>
          <a:off x="0" y="0"/>
          <a:ext cx="0" cy="0"/>
          <a:chOff x="0" y="0"/>
          <a:chExt cx="0" cy="0"/>
        </a:xfrm>
      </p:grpSpPr>
      <p:pic>
        <p:nvPicPr>
          <p:cNvPr id="4" name="Picture 3" descr="A green and white octagon&#10;&#10;Description automatically generated">
            <a:extLst>
              <a:ext uri="{FF2B5EF4-FFF2-40B4-BE49-F238E27FC236}">
                <a16:creationId xmlns:a16="http://schemas.microsoft.com/office/drawing/2014/main" id="{F977EDC5-5055-CF00-8142-F4A3B3D5A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43796" y="2687128"/>
            <a:ext cx="7211683" cy="733246"/>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27029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PAGE DIVIDER 2 - ORANGE">
    <p:spTree>
      <p:nvGrpSpPr>
        <p:cNvPr id="1" name=""/>
        <p:cNvGrpSpPr/>
        <p:nvPr/>
      </p:nvGrpSpPr>
      <p:grpSpPr>
        <a:xfrm>
          <a:off x="0" y="0"/>
          <a:ext cx="0" cy="0"/>
          <a:chOff x="0" y="0"/>
          <a:chExt cx="0" cy="0"/>
        </a:xfrm>
      </p:grpSpPr>
      <p:pic>
        <p:nvPicPr>
          <p:cNvPr id="4" name="Picture 3" descr="A yellow and white octagon&#10;&#10;Description automatically generated">
            <a:extLst>
              <a:ext uri="{FF2B5EF4-FFF2-40B4-BE49-F238E27FC236}">
                <a16:creationId xmlns:a16="http://schemas.microsoft.com/office/drawing/2014/main" id="{BE507BA7-3E3C-0F0F-1507-D5DF0D5EF0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43796" y="2687128"/>
            <a:ext cx="7211683" cy="733246"/>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316392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PAGE DIVIDER 2 - ORANGE">
    <p:spTree>
      <p:nvGrpSpPr>
        <p:cNvPr id="1" name=""/>
        <p:cNvGrpSpPr/>
        <p:nvPr/>
      </p:nvGrpSpPr>
      <p:grpSpPr>
        <a:xfrm>
          <a:off x="0" y="0"/>
          <a:ext cx="0" cy="0"/>
          <a:chOff x="0" y="0"/>
          <a:chExt cx="0" cy="0"/>
        </a:xfrm>
      </p:grpSpPr>
      <p:pic>
        <p:nvPicPr>
          <p:cNvPr id="5" name="Picture 4" descr="A blue and white octagon&#10;&#10;Description automatically generated">
            <a:extLst>
              <a:ext uri="{FF2B5EF4-FFF2-40B4-BE49-F238E27FC236}">
                <a16:creationId xmlns:a16="http://schemas.microsoft.com/office/drawing/2014/main" id="{F8C9C5AF-CD15-2B7D-3D74-B36811B16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1043796" y="2687128"/>
            <a:ext cx="7211683" cy="733246"/>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209332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DIVIDER SUBTLE - ORANGE">
    <p:spTree>
      <p:nvGrpSpPr>
        <p:cNvPr id="1" name=""/>
        <p:cNvGrpSpPr/>
        <p:nvPr/>
      </p:nvGrpSpPr>
      <p:grpSpPr>
        <a:xfrm>
          <a:off x="0" y="0"/>
          <a:ext cx="0" cy="0"/>
          <a:chOff x="0" y="0"/>
          <a:chExt cx="0" cy="0"/>
        </a:xfrm>
      </p:grpSpPr>
      <p:pic>
        <p:nvPicPr>
          <p:cNvPr id="5" name="Picture 4" descr="A yellow diamond shaped object&#10;&#10;Description automatically generated">
            <a:extLst>
              <a:ext uri="{FF2B5EF4-FFF2-40B4-BE49-F238E27FC236}">
                <a16:creationId xmlns:a16="http://schemas.microsoft.com/office/drawing/2014/main" id="{B9DDEACE-5862-7261-88E0-159F63234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3942272" y="2695754"/>
            <a:ext cx="6478438"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286976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ront Page">
    <p:spTree>
      <p:nvGrpSpPr>
        <p:cNvPr id="1" name=""/>
        <p:cNvGrpSpPr/>
        <p:nvPr/>
      </p:nvGrpSpPr>
      <p:grpSpPr>
        <a:xfrm>
          <a:off x="0" y="0"/>
          <a:ext cx="0" cy="0"/>
          <a:chOff x="0" y="0"/>
          <a:chExt cx="0" cy="0"/>
        </a:xfrm>
      </p:grpSpPr>
      <p:pic>
        <p:nvPicPr>
          <p:cNvPr id="6" name="Picture 5" descr="A green rectangle with a yellow arrow&#10;&#10;Description automatically generated">
            <a:extLst>
              <a:ext uri="{FF2B5EF4-FFF2-40B4-BE49-F238E27FC236}">
                <a16:creationId xmlns:a16="http://schemas.microsoft.com/office/drawing/2014/main" id="{27FB7FA2-E568-AA2D-5A0C-3CDC43A491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692"/>
          <a:stretch/>
        </p:blipFill>
        <p:spPr>
          <a:xfrm>
            <a:off x="-17252" y="-22815"/>
            <a:ext cx="12209252" cy="6903625"/>
          </a:xfrm>
          <a:prstGeom prst="rect">
            <a:avLst/>
          </a:prstGeom>
        </p:spPr>
      </p:pic>
      <p:pic>
        <p:nvPicPr>
          <p:cNvPr id="12" name="Picture 11" descr="A white and green logo&#10;&#10;Description automatically generated">
            <a:extLst>
              <a:ext uri="{FF2B5EF4-FFF2-40B4-BE49-F238E27FC236}">
                <a16:creationId xmlns:a16="http://schemas.microsoft.com/office/drawing/2014/main" id="{B0615CE9-EA1C-F338-B87A-0064940B4FA7}"/>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762059" y="2760169"/>
            <a:ext cx="1013400" cy="1337658"/>
          </a:xfrm>
          <a:prstGeom prst="rect">
            <a:avLst/>
          </a:prstGeom>
        </p:spPr>
      </p:pic>
      <p:sp>
        <p:nvSpPr>
          <p:cNvPr id="3" name="Isosceles Triangle 22">
            <a:extLst>
              <a:ext uri="{FF2B5EF4-FFF2-40B4-BE49-F238E27FC236}">
                <a16:creationId xmlns:a16="http://schemas.microsoft.com/office/drawing/2014/main" id="{29D33807-0587-C67C-97FD-B69F5EA07AA3}"/>
              </a:ext>
            </a:extLst>
          </p:cNvPr>
          <p:cNvSpPr/>
          <p:nvPr userDrawn="1"/>
        </p:nvSpPr>
        <p:spPr>
          <a:xfrm rot="5400000">
            <a:off x="-1055674" y="1015356"/>
            <a:ext cx="6886372" cy="4827284"/>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 name="connsiteX0" fmla="*/ 0 w 6998515"/>
              <a:gd name="connsiteY0" fmla="*/ 4818654 h 4818654"/>
              <a:gd name="connsiteX1" fmla="*/ 3434557 w 6998515"/>
              <a:gd name="connsiteY1" fmla="*/ 0 h 4818654"/>
              <a:gd name="connsiteX2" fmla="*/ 6998515 w 6998515"/>
              <a:gd name="connsiteY2" fmla="*/ 4818652 h 4818654"/>
              <a:gd name="connsiteX3" fmla="*/ 0 w 6998515"/>
              <a:gd name="connsiteY3" fmla="*/ 4818654 h 4818654"/>
              <a:gd name="connsiteX0" fmla="*/ 0 w 6894998"/>
              <a:gd name="connsiteY0" fmla="*/ 4818656 h 4818656"/>
              <a:gd name="connsiteX1" fmla="*/ 3331040 w 6894998"/>
              <a:gd name="connsiteY1" fmla="*/ 0 h 4818656"/>
              <a:gd name="connsiteX2" fmla="*/ 6894998 w 6894998"/>
              <a:gd name="connsiteY2" fmla="*/ 4818652 h 4818656"/>
              <a:gd name="connsiteX3" fmla="*/ 0 w 6894998"/>
              <a:gd name="connsiteY3" fmla="*/ 4818656 h 4818656"/>
              <a:gd name="connsiteX0" fmla="*/ 0 w 6886372"/>
              <a:gd name="connsiteY0" fmla="*/ 4827282 h 4827282"/>
              <a:gd name="connsiteX1" fmla="*/ 3322414 w 6886372"/>
              <a:gd name="connsiteY1" fmla="*/ 0 h 4827282"/>
              <a:gd name="connsiteX2" fmla="*/ 6886372 w 6886372"/>
              <a:gd name="connsiteY2" fmla="*/ 4818652 h 4827282"/>
              <a:gd name="connsiteX3" fmla="*/ 0 w 6886372"/>
              <a:gd name="connsiteY3" fmla="*/ 4827282 h 4827282"/>
            </a:gdLst>
            <a:ahLst/>
            <a:cxnLst>
              <a:cxn ang="0">
                <a:pos x="connsiteX0" y="connsiteY0"/>
              </a:cxn>
              <a:cxn ang="0">
                <a:pos x="connsiteX1" y="connsiteY1"/>
              </a:cxn>
              <a:cxn ang="0">
                <a:pos x="connsiteX2" y="connsiteY2"/>
              </a:cxn>
              <a:cxn ang="0">
                <a:pos x="connsiteX3" y="connsiteY3"/>
              </a:cxn>
            </a:cxnLst>
            <a:rect l="l" t="t" r="r" b="b"/>
            <a:pathLst>
              <a:path w="6886372" h="4827282">
                <a:moveTo>
                  <a:pt x="0" y="4827282"/>
                </a:moveTo>
                <a:lnTo>
                  <a:pt x="3322414" y="0"/>
                </a:lnTo>
                <a:lnTo>
                  <a:pt x="6886372" y="4818652"/>
                </a:lnTo>
                <a:lnTo>
                  <a:pt x="0" y="4827282"/>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4D31AF5E-859D-AF11-87A3-C26F482901E8}"/>
              </a:ext>
            </a:extLst>
          </p:cNvPr>
          <p:cNvSpPr>
            <a:spLocks noGrp="1"/>
          </p:cNvSpPr>
          <p:nvPr>
            <p:ph type="ctrTitle" hasCustomPrompt="1"/>
          </p:nvPr>
        </p:nvSpPr>
        <p:spPr>
          <a:xfrm>
            <a:off x="5287992" y="3049901"/>
            <a:ext cx="5853250" cy="758195"/>
          </a:xfrm>
          <a:prstGeom prst="rect">
            <a:avLst/>
          </a:prstGeom>
        </p:spPr>
        <p:txBody>
          <a:bodyPr anchor="b">
            <a:noAutofit/>
          </a:bodyPr>
          <a:lstStyle>
            <a:lvl1pPr algn="l">
              <a:defRPr sz="3600">
                <a:solidFill>
                  <a:schemeClr val="bg1"/>
                </a:solidFill>
                <a:latin typeface=" Montserrat SemiBold"/>
              </a:defRPr>
            </a:lvl1pPr>
          </a:lstStyle>
          <a:p>
            <a:r>
              <a:rPr lang="en-US"/>
              <a:t>Welcome to		GreenKite</a:t>
            </a:r>
            <a:endParaRPr lang="en-GB"/>
          </a:p>
        </p:txBody>
      </p:sp>
    </p:spTree>
    <p:extLst>
      <p:ext uri="{BB962C8B-B14F-4D97-AF65-F5344CB8AC3E}">
        <p14:creationId xmlns:p14="http://schemas.microsoft.com/office/powerpoint/2010/main" val="25963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AGE DIVIDER SUBTLE - LIGHT GREEN">
    <p:spTree>
      <p:nvGrpSpPr>
        <p:cNvPr id="1" name=""/>
        <p:cNvGrpSpPr/>
        <p:nvPr/>
      </p:nvGrpSpPr>
      <p:grpSpPr>
        <a:xfrm>
          <a:off x="0" y="0"/>
          <a:ext cx="0" cy="0"/>
          <a:chOff x="0" y="0"/>
          <a:chExt cx="0" cy="0"/>
        </a:xfrm>
      </p:grpSpPr>
      <p:pic>
        <p:nvPicPr>
          <p:cNvPr id="4" name="Picture 3" descr="A green diamond shaped object&#10;&#10;Description automatically generated">
            <a:extLst>
              <a:ext uri="{FF2B5EF4-FFF2-40B4-BE49-F238E27FC236}">
                <a16:creationId xmlns:a16="http://schemas.microsoft.com/office/drawing/2014/main" id="{422AD2D3-5930-AE3E-2B78-742DAD06BB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3942272" y="2695754"/>
            <a:ext cx="6478438"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360331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AGE DIVIDER SUBTLE - DARK GREEN">
    <p:spTree>
      <p:nvGrpSpPr>
        <p:cNvPr id="1" name=""/>
        <p:cNvGrpSpPr/>
        <p:nvPr/>
      </p:nvGrpSpPr>
      <p:grpSpPr>
        <a:xfrm>
          <a:off x="0" y="0"/>
          <a:ext cx="0" cy="0"/>
          <a:chOff x="0" y="0"/>
          <a:chExt cx="0" cy="0"/>
        </a:xfrm>
      </p:grpSpPr>
      <p:pic>
        <p:nvPicPr>
          <p:cNvPr id="5" name="Picture 4" descr="A green diamond shaped object&#10;&#10;Description automatically generated">
            <a:extLst>
              <a:ext uri="{FF2B5EF4-FFF2-40B4-BE49-F238E27FC236}">
                <a16:creationId xmlns:a16="http://schemas.microsoft.com/office/drawing/2014/main" id="{448F2B23-122B-B695-5FC2-D361F5705E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3942272" y="2695754"/>
            <a:ext cx="6478438"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36339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AGE DIVIDER SUBTLE - MID GREEN">
    <p:spTree>
      <p:nvGrpSpPr>
        <p:cNvPr id="1" name=""/>
        <p:cNvGrpSpPr/>
        <p:nvPr/>
      </p:nvGrpSpPr>
      <p:grpSpPr>
        <a:xfrm>
          <a:off x="0" y="0"/>
          <a:ext cx="0" cy="0"/>
          <a:chOff x="0" y="0"/>
          <a:chExt cx="0" cy="0"/>
        </a:xfrm>
      </p:grpSpPr>
      <p:pic>
        <p:nvPicPr>
          <p:cNvPr id="4" name="Picture 3" descr="A green arrow with a white background&#10;&#10;Description automatically generated">
            <a:extLst>
              <a:ext uri="{FF2B5EF4-FFF2-40B4-BE49-F238E27FC236}">
                <a16:creationId xmlns:a16="http://schemas.microsoft.com/office/drawing/2014/main" id="{59BEEF73-AFF5-BBEC-2688-E37BB2D544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3942272" y="2695754"/>
            <a:ext cx="6478438"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4002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PAGE DIVIDER SUBTLE - MID GREEN">
    <p:spTree>
      <p:nvGrpSpPr>
        <p:cNvPr id="1" name=""/>
        <p:cNvGrpSpPr/>
        <p:nvPr/>
      </p:nvGrpSpPr>
      <p:grpSpPr>
        <a:xfrm>
          <a:off x="0" y="0"/>
          <a:ext cx="0" cy="0"/>
          <a:chOff x="0" y="0"/>
          <a:chExt cx="0" cy="0"/>
        </a:xfrm>
      </p:grpSpPr>
      <p:pic>
        <p:nvPicPr>
          <p:cNvPr id="5" name="Picture 4" descr="A green diamond shaped object&#10;&#10;Description automatically generated with medium confidence">
            <a:extLst>
              <a:ext uri="{FF2B5EF4-FFF2-40B4-BE49-F238E27FC236}">
                <a16:creationId xmlns:a16="http://schemas.microsoft.com/office/drawing/2014/main" id="{C6CC24A3-1602-A081-9DDB-B2CDBEE49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3942272" y="2695754"/>
            <a:ext cx="6478438"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40573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AGE DIVIDER SUBTLE - MID GREEN">
    <p:spTree>
      <p:nvGrpSpPr>
        <p:cNvPr id="1" name=""/>
        <p:cNvGrpSpPr/>
        <p:nvPr/>
      </p:nvGrpSpPr>
      <p:grpSpPr>
        <a:xfrm>
          <a:off x="0" y="0"/>
          <a:ext cx="0" cy="0"/>
          <a:chOff x="0" y="0"/>
          <a:chExt cx="0" cy="0"/>
        </a:xfrm>
      </p:grpSpPr>
      <p:pic>
        <p:nvPicPr>
          <p:cNvPr id="3" name="Picture 2" descr="A blue diamond shaped object&#10;&#10;Description automatically generated">
            <a:extLst>
              <a:ext uri="{FF2B5EF4-FFF2-40B4-BE49-F238E27FC236}">
                <a16:creationId xmlns:a16="http://schemas.microsoft.com/office/drawing/2014/main" id="{9F766EEB-C18B-DD3A-1E18-7A2614BCD1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2" name="Title 1">
            <a:extLst>
              <a:ext uri="{FF2B5EF4-FFF2-40B4-BE49-F238E27FC236}">
                <a16:creationId xmlns:a16="http://schemas.microsoft.com/office/drawing/2014/main" id="{C21D4302-FD60-157C-F86B-BCFD6E349F23}"/>
              </a:ext>
            </a:extLst>
          </p:cNvPr>
          <p:cNvSpPr>
            <a:spLocks noGrp="1"/>
          </p:cNvSpPr>
          <p:nvPr>
            <p:ph type="title"/>
          </p:nvPr>
        </p:nvSpPr>
        <p:spPr>
          <a:xfrm>
            <a:off x="3942272" y="2695754"/>
            <a:ext cx="6478438"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Tree>
    <p:extLst>
      <p:ext uri="{BB962C8B-B14F-4D97-AF65-F5344CB8AC3E}">
        <p14:creationId xmlns:p14="http://schemas.microsoft.com/office/powerpoint/2010/main" val="11072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TTOM CORNER - DARK GREEN">
    <p:spTree>
      <p:nvGrpSpPr>
        <p:cNvPr id="1" name=""/>
        <p:cNvGrpSpPr/>
        <p:nvPr/>
      </p:nvGrpSpPr>
      <p:grpSpPr>
        <a:xfrm>
          <a:off x="0" y="0"/>
          <a:ext cx="0" cy="0"/>
          <a:chOff x="0" y="0"/>
          <a:chExt cx="0" cy="0"/>
        </a:xfrm>
      </p:grpSpPr>
      <p:pic>
        <p:nvPicPr>
          <p:cNvPr id="6" name="Picture 5" descr="A close-up of a flag&#10;&#10;Description automatically generated">
            <a:extLst>
              <a:ext uri="{FF2B5EF4-FFF2-40B4-BE49-F238E27FC236}">
                <a16:creationId xmlns:a16="http://schemas.microsoft.com/office/drawing/2014/main" id="{47F70BA0-C0BB-8CFE-92D1-6033A78F4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5" name="Title 1">
            <a:extLst>
              <a:ext uri="{FF2B5EF4-FFF2-40B4-BE49-F238E27FC236}">
                <a16:creationId xmlns:a16="http://schemas.microsoft.com/office/drawing/2014/main" id="{23304856-1618-CF61-C388-9AFBA05B0011}"/>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8" name="Content Placeholder 2">
            <a:extLst>
              <a:ext uri="{FF2B5EF4-FFF2-40B4-BE49-F238E27FC236}">
                <a16:creationId xmlns:a16="http://schemas.microsoft.com/office/drawing/2014/main" id="{9381488A-7635-C110-DEA5-56C4A6FEB9FD}"/>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C6C85DFD-B71D-248D-9AB2-54194B69810E}"/>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31087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CORNER - LIGHT GREEN">
    <p:spTree>
      <p:nvGrpSpPr>
        <p:cNvPr id="1" name=""/>
        <p:cNvGrpSpPr/>
        <p:nvPr/>
      </p:nvGrpSpPr>
      <p:grpSpPr>
        <a:xfrm>
          <a:off x="0" y="0"/>
          <a:ext cx="0" cy="0"/>
          <a:chOff x="0" y="0"/>
          <a:chExt cx="0" cy="0"/>
        </a:xfrm>
      </p:grpSpPr>
      <p:pic>
        <p:nvPicPr>
          <p:cNvPr id="8" name="Picture 7" descr="A green arrow with a white background&#10;&#10;Description automatically generated">
            <a:extLst>
              <a:ext uri="{FF2B5EF4-FFF2-40B4-BE49-F238E27FC236}">
                <a16:creationId xmlns:a16="http://schemas.microsoft.com/office/drawing/2014/main" id="{761FB307-2BCA-A6F9-626E-44803B1F4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10" name="Title 1">
            <a:extLst>
              <a:ext uri="{FF2B5EF4-FFF2-40B4-BE49-F238E27FC236}">
                <a16:creationId xmlns:a16="http://schemas.microsoft.com/office/drawing/2014/main" id="{0270959A-3031-B785-BACB-730F910BA248}"/>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11" name="Content Placeholder 2">
            <a:extLst>
              <a:ext uri="{FF2B5EF4-FFF2-40B4-BE49-F238E27FC236}">
                <a16:creationId xmlns:a16="http://schemas.microsoft.com/office/drawing/2014/main" id="{4949EF70-5798-D048-999E-6CD005832F98}"/>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Footer Placeholder 4">
            <a:extLst>
              <a:ext uri="{FF2B5EF4-FFF2-40B4-BE49-F238E27FC236}">
                <a16:creationId xmlns:a16="http://schemas.microsoft.com/office/drawing/2014/main" id="{8D3896F5-9170-85EF-954A-5AD754093C02}"/>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170163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TTOM CORNER - MID GREEN">
    <p:spTree>
      <p:nvGrpSpPr>
        <p:cNvPr id="1" name=""/>
        <p:cNvGrpSpPr/>
        <p:nvPr/>
      </p:nvGrpSpPr>
      <p:grpSpPr>
        <a:xfrm>
          <a:off x="0" y="0"/>
          <a:ext cx="0" cy="0"/>
          <a:chOff x="0" y="0"/>
          <a:chExt cx="0" cy="0"/>
        </a:xfrm>
      </p:grpSpPr>
      <p:pic>
        <p:nvPicPr>
          <p:cNvPr id="7" name="Picture 6" descr="A green triangle with a white background&#10;&#10;Description automatically generated">
            <a:extLst>
              <a:ext uri="{FF2B5EF4-FFF2-40B4-BE49-F238E27FC236}">
                <a16:creationId xmlns:a16="http://schemas.microsoft.com/office/drawing/2014/main" id="{85D2404F-C3C6-D221-2688-6BAE869453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5" name="Title 1">
            <a:extLst>
              <a:ext uri="{FF2B5EF4-FFF2-40B4-BE49-F238E27FC236}">
                <a16:creationId xmlns:a16="http://schemas.microsoft.com/office/drawing/2014/main" id="{90A499C6-0A44-4BDB-C4A2-99F9E4DB0BB0}"/>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6" name="Content Placeholder 2">
            <a:extLst>
              <a:ext uri="{FF2B5EF4-FFF2-40B4-BE49-F238E27FC236}">
                <a16:creationId xmlns:a16="http://schemas.microsoft.com/office/drawing/2014/main" id="{5DEFCFAE-256B-3CAF-D41F-A68AC7001F2A}"/>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A89DB433-ED7C-38D9-37B9-7BD323356C8D}"/>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294652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OTTOM CORNER - ORANGE">
    <p:spTree>
      <p:nvGrpSpPr>
        <p:cNvPr id="1" name=""/>
        <p:cNvGrpSpPr/>
        <p:nvPr/>
      </p:nvGrpSpPr>
      <p:grpSpPr>
        <a:xfrm>
          <a:off x="0" y="0"/>
          <a:ext cx="0" cy="0"/>
          <a:chOff x="0" y="0"/>
          <a:chExt cx="0" cy="0"/>
        </a:xfrm>
      </p:grpSpPr>
      <p:pic>
        <p:nvPicPr>
          <p:cNvPr id="7" name="Picture 6" descr="A green triangle with a white background&#10;&#10;Description automatically generated">
            <a:extLst>
              <a:ext uri="{FF2B5EF4-FFF2-40B4-BE49-F238E27FC236}">
                <a16:creationId xmlns:a16="http://schemas.microsoft.com/office/drawing/2014/main" id="{2DC40A22-5728-FCCC-1CA3-8D9A126B03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10" name="Title 1">
            <a:extLst>
              <a:ext uri="{FF2B5EF4-FFF2-40B4-BE49-F238E27FC236}">
                <a16:creationId xmlns:a16="http://schemas.microsoft.com/office/drawing/2014/main" id="{1E39C777-025C-E2E8-3C5D-3F90801F0666}"/>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11" name="Content Placeholder 2">
            <a:extLst>
              <a:ext uri="{FF2B5EF4-FFF2-40B4-BE49-F238E27FC236}">
                <a16:creationId xmlns:a16="http://schemas.microsoft.com/office/drawing/2014/main" id="{F20A9E6E-F48F-4A27-6CBA-68AB712EEFEA}"/>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Footer Placeholder 4">
            <a:extLst>
              <a:ext uri="{FF2B5EF4-FFF2-40B4-BE49-F238E27FC236}">
                <a16:creationId xmlns:a16="http://schemas.microsoft.com/office/drawing/2014/main" id="{79B2175E-BA9A-A82E-4B4A-E70A6A7C4F5B}"/>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371500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OTTOM CORNER - ORANGE">
    <p:spTree>
      <p:nvGrpSpPr>
        <p:cNvPr id="1" name=""/>
        <p:cNvGrpSpPr/>
        <p:nvPr/>
      </p:nvGrpSpPr>
      <p:grpSpPr>
        <a:xfrm>
          <a:off x="0" y="0"/>
          <a:ext cx="0" cy="0"/>
          <a:chOff x="0" y="0"/>
          <a:chExt cx="0" cy="0"/>
        </a:xfrm>
      </p:grpSpPr>
      <p:pic>
        <p:nvPicPr>
          <p:cNvPr id="6" name="Picture 5" descr="A yellow triangle with a white background&#10;&#10;Description automatically generated">
            <a:extLst>
              <a:ext uri="{FF2B5EF4-FFF2-40B4-BE49-F238E27FC236}">
                <a16:creationId xmlns:a16="http://schemas.microsoft.com/office/drawing/2014/main" id="{92C9F499-7A49-DE86-4EF1-4C38B66143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8" name="Title 1">
            <a:extLst>
              <a:ext uri="{FF2B5EF4-FFF2-40B4-BE49-F238E27FC236}">
                <a16:creationId xmlns:a16="http://schemas.microsoft.com/office/drawing/2014/main" id="{B8BE5EE0-6555-1640-3E0A-D5AC3297EF76}"/>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9" name="Content Placeholder 2">
            <a:extLst>
              <a:ext uri="{FF2B5EF4-FFF2-40B4-BE49-F238E27FC236}">
                <a16:creationId xmlns:a16="http://schemas.microsoft.com/office/drawing/2014/main" id="{9E28EF5F-A707-08B4-C287-C56D45CC742F}"/>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ooter Placeholder 4">
            <a:extLst>
              <a:ext uri="{FF2B5EF4-FFF2-40B4-BE49-F238E27FC236}">
                <a16:creationId xmlns:a16="http://schemas.microsoft.com/office/drawing/2014/main" id="{37BD403E-458F-01EE-AE8A-D5E0B9670B77}"/>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194554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Front Page">
    <p:spTree>
      <p:nvGrpSpPr>
        <p:cNvPr id="1" name=""/>
        <p:cNvGrpSpPr/>
        <p:nvPr/>
      </p:nvGrpSpPr>
      <p:grpSpPr>
        <a:xfrm>
          <a:off x="0" y="0"/>
          <a:ext cx="0" cy="0"/>
          <a:chOff x="0" y="0"/>
          <a:chExt cx="0" cy="0"/>
        </a:xfrm>
      </p:grpSpPr>
      <p:pic>
        <p:nvPicPr>
          <p:cNvPr id="4" name="Picture 3" descr="A green rectangle with a yellow arrow&#10;&#10;Description automatically generated">
            <a:extLst>
              <a:ext uri="{FF2B5EF4-FFF2-40B4-BE49-F238E27FC236}">
                <a16:creationId xmlns:a16="http://schemas.microsoft.com/office/drawing/2014/main" id="{2B839253-566B-0A11-3A8A-E383E6864D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692"/>
          <a:stretch/>
        </p:blipFill>
        <p:spPr>
          <a:xfrm>
            <a:off x="-17250" y="-14188"/>
            <a:ext cx="12209250" cy="6903625"/>
          </a:xfrm>
          <a:prstGeom prst="rect">
            <a:avLst/>
          </a:prstGeom>
        </p:spPr>
      </p:pic>
      <p:sp>
        <p:nvSpPr>
          <p:cNvPr id="2" name="Title 1">
            <a:extLst>
              <a:ext uri="{FF2B5EF4-FFF2-40B4-BE49-F238E27FC236}">
                <a16:creationId xmlns:a16="http://schemas.microsoft.com/office/drawing/2014/main" id="{D3B9F741-AB64-A9C2-7032-0331AD0B7FD9}"/>
              </a:ext>
            </a:extLst>
          </p:cNvPr>
          <p:cNvSpPr>
            <a:spLocks noGrp="1"/>
          </p:cNvSpPr>
          <p:nvPr>
            <p:ph type="ctrTitle" hasCustomPrompt="1"/>
          </p:nvPr>
        </p:nvSpPr>
        <p:spPr>
          <a:xfrm>
            <a:off x="6087375" y="3041109"/>
            <a:ext cx="5744966" cy="758195"/>
          </a:xfrm>
          <a:prstGeom prst="rect">
            <a:avLst/>
          </a:prstGeom>
        </p:spPr>
        <p:txBody>
          <a:bodyPr anchor="b">
            <a:noAutofit/>
          </a:bodyPr>
          <a:lstStyle>
            <a:lvl1pPr algn="l">
              <a:defRPr sz="3600">
                <a:solidFill>
                  <a:schemeClr val="bg1"/>
                </a:solidFill>
                <a:latin typeface=" Montserrat SemiBold"/>
              </a:defRPr>
            </a:lvl1pPr>
          </a:lstStyle>
          <a:p>
            <a:r>
              <a:rPr lang="en-US"/>
              <a:t>Title</a:t>
            </a:r>
            <a:endParaRPr lang="en-GB"/>
          </a:p>
        </p:txBody>
      </p:sp>
      <p:sp>
        <p:nvSpPr>
          <p:cNvPr id="3" name="Isosceles Triangle 22">
            <a:extLst>
              <a:ext uri="{FF2B5EF4-FFF2-40B4-BE49-F238E27FC236}">
                <a16:creationId xmlns:a16="http://schemas.microsoft.com/office/drawing/2014/main" id="{59EDA9F0-02D7-6033-EF33-7CF5505C486A}"/>
              </a:ext>
            </a:extLst>
          </p:cNvPr>
          <p:cNvSpPr/>
          <p:nvPr userDrawn="1"/>
        </p:nvSpPr>
        <p:spPr>
          <a:xfrm rot="5400000">
            <a:off x="-1055674" y="1015358"/>
            <a:ext cx="6903625" cy="4844533"/>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 name="connsiteX0" fmla="*/ 0 w 6998515"/>
              <a:gd name="connsiteY0" fmla="*/ 4818654 h 4818654"/>
              <a:gd name="connsiteX1" fmla="*/ 3434557 w 6998515"/>
              <a:gd name="connsiteY1" fmla="*/ 0 h 4818654"/>
              <a:gd name="connsiteX2" fmla="*/ 6998515 w 6998515"/>
              <a:gd name="connsiteY2" fmla="*/ 4818652 h 4818654"/>
              <a:gd name="connsiteX3" fmla="*/ 0 w 6998515"/>
              <a:gd name="connsiteY3" fmla="*/ 4818654 h 4818654"/>
              <a:gd name="connsiteX0" fmla="*/ 0 w 6894998"/>
              <a:gd name="connsiteY0" fmla="*/ 4818656 h 4818656"/>
              <a:gd name="connsiteX1" fmla="*/ 3331040 w 6894998"/>
              <a:gd name="connsiteY1" fmla="*/ 0 h 4818656"/>
              <a:gd name="connsiteX2" fmla="*/ 6894998 w 6894998"/>
              <a:gd name="connsiteY2" fmla="*/ 4818652 h 4818656"/>
              <a:gd name="connsiteX3" fmla="*/ 0 w 6894998"/>
              <a:gd name="connsiteY3" fmla="*/ 4818656 h 4818656"/>
              <a:gd name="connsiteX0" fmla="*/ 0 w 6886372"/>
              <a:gd name="connsiteY0" fmla="*/ 4827282 h 4827282"/>
              <a:gd name="connsiteX1" fmla="*/ 3322414 w 6886372"/>
              <a:gd name="connsiteY1" fmla="*/ 0 h 4827282"/>
              <a:gd name="connsiteX2" fmla="*/ 6886372 w 6886372"/>
              <a:gd name="connsiteY2" fmla="*/ 4818652 h 4827282"/>
              <a:gd name="connsiteX3" fmla="*/ 0 w 6886372"/>
              <a:gd name="connsiteY3" fmla="*/ 4827282 h 4827282"/>
              <a:gd name="connsiteX0" fmla="*/ 0 w 6903625"/>
              <a:gd name="connsiteY0" fmla="*/ 4827282 h 4844531"/>
              <a:gd name="connsiteX1" fmla="*/ 3322414 w 6903625"/>
              <a:gd name="connsiteY1" fmla="*/ 0 h 4844531"/>
              <a:gd name="connsiteX2" fmla="*/ 6903625 w 6903625"/>
              <a:gd name="connsiteY2" fmla="*/ 4844531 h 4844531"/>
              <a:gd name="connsiteX3" fmla="*/ 0 w 6903625"/>
              <a:gd name="connsiteY3" fmla="*/ 4827282 h 4844531"/>
            </a:gdLst>
            <a:ahLst/>
            <a:cxnLst>
              <a:cxn ang="0">
                <a:pos x="connsiteX0" y="connsiteY0"/>
              </a:cxn>
              <a:cxn ang="0">
                <a:pos x="connsiteX1" y="connsiteY1"/>
              </a:cxn>
              <a:cxn ang="0">
                <a:pos x="connsiteX2" y="connsiteY2"/>
              </a:cxn>
              <a:cxn ang="0">
                <a:pos x="connsiteX3" y="connsiteY3"/>
              </a:cxn>
            </a:cxnLst>
            <a:rect l="l" t="t" r="r" b="b"/>
            <a:pathLst>
              <a:path w="6903625" h="4844531">
                <a:moveTo>
                  <a:pt x="0" y="4827282"/>
                </a:moveTo>
                <a:lnTo>
                  <a:pt x="3322414" y="0"/>
                </a:lnTo>
                <a:lnTo>
                  <a:pt x="6903625" y="4844531"/>
                </a:lnTo>
                <a:lnTo>
                  <a:pt x="0" y="4827282"/>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white and green logo&#10;&#10;Description automatically generated">
            <a:extLst>
              <a:ext uri="{FF2B5EF4-FFF2-40B4-BE49-F238E27FC236}">
                <a16:creationId xmlns:a16="http://schemas.microsoft.com/office/drawing/2014/main" id="{CF5586E7-8FD1-C36D-AC65-60C4E167E99D}"/>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54026" y="2705162"/>
            <a:ext cx="1119025" cy="1430091"/>
          </a:xfrm>
          <a:prstGeom prst="rect">
            <a:avLst/>
          </a:prstGeom>
        </p:spPr>
      </p:pic>
    </p:spTree>
    <p:extLst>
      <p:ext uri="{BB962C8B-B14F-4D97-AF65-F5344CB8AC3E}">
        <p14:creationId xmlns:p14="http://schemas.microsoft.com/office/powerpoint/2010/main" val="1154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BOTTOM CORNER - ORANGE">
    <p:spTree>
      <p:nvGrpSpPr>
        <p:cNvPr id="1" name=""/>
        <p:cNvGrpSpPr/>
        <p:nvPr/>
      </p:nvGrpSpPr>
      <p:grpSpPr>
        <a:xfrm>
          <a:off x="0" y="0"/>
          <a:ext cx="0" cy="0"/>
          <a:chOff x="0" y="0"/>
          <a:chExt cx="0" cy="0"/>
        </a:xfrm>
      </p:grpSpPr>
      <p:pic>
        <p:nvPicPr>
          <p:cNvPr id="7" name="Picture 6" descr="A blue triangle with white background&#10;&#10;Description automatically generated">
            <a:extLst>
              <a:ext uri="{FF2B5EF4-FFF2-40B4-BE49-F238E27FC236}">
                <a16:creationId xmlns:a16="http://schemas.microsoft.com/office/drawing/2014/main" id="{54B2B14F-8A3E-7C55-6A52-3BCDA2123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5" name="Title 1">
            <a:extLst>
              <a:ext uri="{FF2B5EF4-FFF2-40B4-BE49-F238E27FC236}">
                <a16:creationId xmlns:a16="http://schemas.microsoft.com/office/drawing/2014/main" id="{429E5548-4ACD-6EC6-D171-5D44D0B47EB8}"/>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6" name="Content Placeholder 2">
            <a:extLst>
              <a:ext uri="{FF2B5EF4-FFF2-40B4-BE49-F238E27FC236}">
                <a16:creationId xmlns:a16="http://schemas.microsoft.com/office/drawing/2014/main" id="{69C366B3-720D-CEE7-8587-0FCEFDFFC493}"/>
              </a:ext>
            </a:extLst>
          </p:cNvPr>
          <p:cNvSpPr>
            <a:spLocks noGrp="1"/>
          </p:cNvSpPr>
          <p:nvPr>
            <p:ph idx="1"/>
          </p:nvPr>
        </p:nvSpPr>
        <p:spPr>
          <a:xfrm>
            <a:off x="1044000" y="1584000"/>
            <a:ext cx="9410184"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C7DDFE8B-7A40-B58E-31D5-4CB6A01B5740}"/>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54332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RNER DOTS - DARK GREEN">
    <p:spTree>
      <p:nvGrpSpPr>
        <p:cNvPr id="1" name=""/>
        <p:cNvGrpSpPr/>
        <p:nvPr/>
      </p:nvGrpSpPr>
      <p:grpSpPr>
        <a:xfrm>
          <a:off x="0" y="0"/>
          <a:ext cx="0" cy="0"/>
          <a:chOff x="0" y="0"/>
          <a:chExt cx="0" cy="0"/>
        </a:xfrm>
      </p:grpSpPr>
      <p:pic>
        <p:nvPicPr>
          <p:cNvPr id="12" name="Picture 11" descr="A white background with black and white clouds&#10;&#10;Description automatically generated">
            <a:extLst>
              <a:ext uri="{FF2B5EF4-FFF2-40B4-BE49-F238E27FC236}">
                <a16:creationId xmlns:a16="http://schemas.microsoft.com/office/drawing/2014/main" id="{FD04FC0E-ACDA-3F21-7716-4034CF061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97"/>
            <a:ext cx="12189599" cy="6860006"/>
          </a:xfrm>
          <a:prstGeom prst="rect">
            <a:avLst/>
          </a:prstGeom>
        </p:spPr>
      </p:pic>
      <p:sp>
        <p:nvSpPr>
          <p:cNvPr id="6" name="Title 1">
            <a:extLst>
              <a:ext uri="{FF2B5EF4-FFF2-40B4-BE49-F238E27FC236}">
                <a16:creationId xmlns:a16="http://schemas.microsoft.com/office/drawing/2014/main" id="{B4DBE0EF-D817-CC84-749C-C7C37ECA765B}"/>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7" name="Content Placeholder 2">
            <a:extLst>
              <a:ext uri="{FF2B5EF4-FFF2-40B4-BE49-F238E27FC236}">
                <a16:creationId xmlns:a16="http://schemas.microsoft.com/office/drawing/2014/main" id="{C61795E7-12C1-7CC9-C5BA-9C092D816F19}"/>
              </a:ext>
            </a:extLst>
          </p:cNvPr>
          <p:cNvSpPr>
            <a:spLocks noGrp="1"/>
          </p:cNvSpPr>
          <p:nvPr>
            <p:ph idx="1"/>
          </p:nvPr>
        </p:nvSpPr>
        <p:spPr>
          <a:xfrm>
            <a:off x="1044000"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F692F280-4C6C-5915-2BC0-E02F4372E10B}"/>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
        <p:nvSpPr>
          <p:cNvPr id="9" name="Content Placeholder 2">
            <a:extLst>
              <a:ext uri="{FF2B5EF4-FFF2-40B4-BE49-F238E27FC236}">
                <a16:creationId xmlns:a16="http://schemas.microsoft.com/office/drawing/2014/main" id="{56B74C97-B02E-FE75-DB77-0670BDDEBB1E}"/>
              </a:ext>
            </a:extLst>
          </p:cNvPr>
          <p:cNvSpPr>
            <a:spLocks noGrp="1"/>
          </p:cNvSpPr>
          <p:nvPr>
            <p:ph idx="10"/>
          </p:nvPr>
        </p:nvSpPr>
        <p:spPr>
          <a:xfrm>
            <a:off x="6253822"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0717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RNER DOTS - LIGHT GREEN">
    <p:spTree>
      <p:nvGrpSpPr>
        <p:cNvPr id="1" name=""/>
        <p:cNvGrpSpPr/>
        <p:nvPr/>
      </p:nvGrpSpPr>
      <p:grpSpPr>
        <a:xfrm>
          <a:off x="0" y="0"/>
          <a:ext cx="0" cy="0"/>
          <a:chOff x="0" y="0"/>
          <a:chExt cx="0" cy="0"/>
        </a:xfrm>
      </p:grpSpPr>
      <p:pic>
        <p:nvPicPr>
          <p:cNvPr id="9" name="Picture 8" descr="A white background with black dots&#10;&#10;Description automatically generated">
            <a:extLst>
              <a:ext uri="{FF2B5EF4-FFF2-40B4-BE49-F238E27FC236}">
                <a16:creationId xmlns:a16="http://schemas.microsoft.com/office/drawing/2014/main" id="{8F61DC27-30BC-939C-1309-BAAA031D0B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4" name="Title 1">
            <a:extLst>
              <a:ext uri="{FF2B5EF4-FFF2-40B4-BE49-F238E27FC236}">
                <a16:creationId xmlns:a16="http://schemas.microsoft.com/office/drawing/2014/main" id="{B41C7D5D-052F-5CD8-F3F9-7AEFFA52397F}"/>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5" name="Content Placeholder 2">
            <a:extLst>
              <a:ext uri="{FF2B5EF4-FFF2-40B4-BE49-F238E27FC236}">
                <a16:creationId xmlns:a16="http://schemas.microsoft.com/office/drawing/2014/main" id="{BD894766-94B7-A417-CF65-50FF94458614}"/>
              </a:ext>
            </a:extLst>
          </p:cNvPr>
          <p:cNvSpPr>
            <a:spLocks noGrp="1"/>
          </p:cNvSpPr>
          <p:nvPr>
            <p:ph idx="1"/>
          </p:nvPr>
        </p:nvSpPr>
        <p:spPr>
          <a:xfrm>
            <a:off x="1044000"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4">
            <a:extLst>
              <a:ext uri="{FF2B5EF4-FFF2-40B4-BE49-F238E27FC236}">
                <a16:creationId xmlns:a16="http://schemas.microsoft.com/office/drawing/2014/main" id="{32D263C0-CAA9-EC81-4C0B-5D3BD6D84F01}"/>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
        <p:nvSpPr>
          <p:cNvPr id="7" name="Content Placeholder 2">
            <a:extLst>
              <a:ext uri="{FF2B5EF4-FFF2-40B4-BE49-F238E27FC236}">
                <a16:creationId xmlns:a16="http://schemas.microsoft.com/office/drawing/2014/main" id="{E81163B5-30D2-93A1-5023-2DACD0DF3D28}"/>
              </a:ext>
            </a:extLst>
          </p:cNvPr>
          <p:cNvSpPr>
            <a:spLocks noGrp="1"/>
          </p:cNvSpPr>
          <p:nvPr>
            <p:ph idx="10"/>
          </p:nvPr>
        </p:nvSpPr>
        <p:spPr>
          <a:xfrm>
            <a:off x="6253822"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7504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RNER DOTS  - MID GREEN">
    <p:spTree>
      <p:nvGrpSpPr>
        <p:cNvPr id="1" name=""/>
        <p:cNvGrpSpPr/>
        <p:nvPr/>
      </p:nvGrpSpPr>
      <p:grpSpPr>
        <a:xfrm>
          <a:off x="0" y="0"/>
          <a:ext cx="0" cy="0"/>
          <a:chOff x="0" y="0"/>
          <a:chExt cx="0" cy="0"/>
        </a:xfrm>
      </p:grpSpPr>
      <p:pic>
        <p:nvPicPr>
          <p:cNvPr id="8" name="Picture 7" descr="A white background with black and white clouds&#10;&#10;Description automatically generated">
            <a:extLst>
              <a:ext uri="{FF2B5EF4-FFF2-40B4-BE49-F238E27FC236}">
                <a16:creationId xmlns:a16="http://schemas.microsoft.com/office/drawing/2014/main" id="{1C28B6D0-0B3C-D889-B500-E1C08A287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82"/>
            <a:ext cx="12180974" cy="6855152"/>
          </a:xfrm>
          <a:prstGeom prst="rect">
            <a:avLst/>
          </a:prstGeom>
        </p:spPr>
      </p:pic>
      <p:sp>
        <p:nvSpPr>
          <p:cNvPr id="5" name="Title 1">
            <a:extLst>
              <a:ext uri="{FF2B5EF4-FFF2-40B4-BE49-F238E27FC236}">
                <a16:creationId xmlns:a16="http://schemas.microsoft.com/office/drawing/2014/main" id="{9B38EE9C-20DC-A130-DE92-9CB225BDFC42}"/>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6" name="Content Placeholder 2">
            <a:extLst>
              <a:ext uri="{FF2B5EF4-FFF2-40B4-BE49-F238E27FC236}">
                <a16:creationId xmlns:a16="http://schemas.microsoft.com/office/drawing/2014/main" id="{E92518BB-E1C8-6E9E-AE56-B3C2DC00997C}"/>
              </a:ext>
            </a:extLst>
          </p:cNvPr>
          <p:cNvSpPr>
            <a:spLocks noGrp="1"/>
          </p:cNvSpPr>
          <p:nvPr>
            <p:ph idx="1"/>
          </p:nvPr>
        </p:nvSpPr>
        <p:spPr>
          <a:xfrm>
            <a:off x="1044000"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a:extLst>
              <a:ext uri="{FF2B5EF4-FFF2-40B4-BE49-F238E27FC236}">
                <a16:creationId xmlns:a16="http://schemas.microsoft.com/office/drawing/2014/main" id="{15305EE2-F4C7-7B62-DE3A-80997796C6C5}"/>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
        <p:nvSpPr>
          <p:cNvPr id="10" name="Content Placeholder 2">
            <a:extLst>
              <a:ext uri="{FF2B5EF4-FFF2-40B4-BE49-F238E27FC236}">
                <a16:creationId xmlns:a16="http://schemas.microsoft.com/office/drawing/2014/main" id="{4206D8F3-0C11-AED9-424C-56864E89EA6F}"/>
              </a:ext>
            </a:extLst>
          </p:cNvPr>
          <p:cNvSpPr>
            <a:spLocks noGrp="1"/>
          </p:cNvSpPr>
          <p:nvPr>
            <p:ph idx="10"/>
          </p:nvPr>
        </p:nvSpPr>
        <p:spPr>
          <a:xfrm>
            <a:off x="6253822"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735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RNER DOTS  - MID GREEN">
    <p:spTree>
      <p:nvGrpSpPr>
        <p:cNvPr id="1" name=""/>
        <p:cNvGrpSpPr/>
        <p:nvPr/>
      </p:nvGrpSpPr>
      <p:grpSpPr>
        <a:xfrm>
          <a:off x="0" y="0"/>
          <a:ext cx="0" cy="0"/>
          <a:chOff x="0" y="0"/>
          <a:chExt cx="0" cy="0"/>
        </a:xfrm>
      </p:grpSpPr>
      <p:pic>
        <p:nvPicPr>
          <p:cNvPr id="10" name="Picture 9" descr="A white background with black dots&#10;&#10;Description automatically generated">
            <a:extLst>
              <a:ext uri="{FF2B5EF4-FFF2-40B4-BE49-F238E27FC236}">
                <a16:creationId xmlns:a16="http://schemas.microsoft.com/office/drawing/2014/main" id="{B0D6486E-B024-43FC-F780-FCC86FB8F8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5" name="Title 1">
            <a:extLst>
              <a:ext uri="{FF2B5EF4-FFF2-40B4-BE49-F238E27FC236}">
                <a16:creationId xmlns:a16="http://schemas.microsoft.com/office/drawing/2014/main" id="{B3DC8CA3-321A-FA37-07CC-F4645B27E23C}"/>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6" name="Content Placeholder 2">
            <a:extLst>
              <a:ext uri="{FF2B5EF4-FFF2-40B4-BE49-F238E27FC236}">
                <a16:creationId xmlns:a16="http://schemas.microsoft.com/office/drawing/2014/main" id="{298A4BB6-1BE7-6DE2-4DD0-4121337C5600}"/>
              </a:ext>
            </a:extLst>
          </p:cNvPr>
          <p:cNvSpPr>
            <a:spLocks noGrp="1"/>
          </p:cNvSpPr>
          <p:nvPr>
            <p:ph idx="1"/>
          </p:nvPr>
        </p:nvSpPr>
        <p:spPr>
          <a:xfrm>
            <a:off x="1044000"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a:extLst>
              <a:ext uri="{FF2B5EF4-FFF2-40B4-BE49-F238E27FC236}">
                <a16:creationId xmlns:a16="http://schemas.microsoft.com/office/drawing/2014/main" id="{F7881602-883F-CA35-E80A-945AA6D801D4}"/>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
        <p:nvSpPr>
          <p:cNvPr id="8" name="Content Placeholder 2">
            <a:extLst>
              <a:ext uri="{FF2B5EF4-FFF2-40B4-BE49-F238E27FC236}">
                <a16:creationId xmlns:a16="http://schemas.microsoft.com/office/drawing/2014/main" id="{4E9D9C91-75B0-2D79-7B76-9A262409879E}"/>
              </a:ext>
            </a:extLst>
          </p:cNvPr>
          <p:cNvSpPr>
            <a:spLocks noGrp="1"/>
          </p:cNvSpPr>
          <p:nvPr>
            <p:ph idx="10"/>
          </p:nvPr>
        </p:nvSpPr>
        <p:spPr>
          <a:xfrm>
            <a:off x="6253822"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682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RNER DOTS - ORANGE">
    <p:spTree>
      <p:nvGrpSpPr>
        <p:cNvPr id="1" name=""/>
        <p:cNvGrpSpPr/>
        <p:nvPr/>
      </p:nvGrpSpPr>
      <p:grpSpPr>
        <a:xfrm>
          <a:off x="0" y="0"/>
          <a:ext cx="0" cy="0"/>
          <a:chOff x="0" y="0"/>
          <a:chExt cx="0" cy="0"/>
        </a:xfrm>
      </p:grpSpPr>
      <p:pic>
        <p:nvPicPr>
          <p:cNvPr id="7" name="Picture 6" descr="A white background with black dots&#10;&#10;Description automatically generated">
            <a:extLst>
              <a:ext uri="{FF2B5EF4-FFF2-40B4-BE49-F238E27FC236}">
                <a16:creationId xmlns:a16="http://schemas.microsoft.com/office/drawing/2014/main" id="{1D89DF8A-9F43-7641-6F42-EDC9DEF066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6"/>
            <a:ext cx="12192000" cy="6861356"/>
          </a:xfrm>
          <a:prstGeom prst="rect">
            <a:avLst/>
          </a:prstGeom>
        </p:spPr>
      </p:pic>
      <p:sp>
        <p:nvSpPr>
          <p:cNvPr id="4" name="Title 1">
            <a:extLst>
              <a:ext uri="{FF2B5EF4-FFF2-40B4-BE49-F238E27FC236}">
                <a16:creationId xmlns:a16="http://schemas.microsoft.com/office/drawing/2014/main" id="{EF0F9A6E-4AAB-DCB0-42E9-55A4DDF055E0}"/>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5" name="Content Placeholder 2">
            <a:extLst>
              <a:ext uri="{FF2B5EF4-FFF2-40B4-BE49-F238E27FC236}">
                <a16:creationId xmlns:a16="http://schemas.microsoft.com/office/drawing/2014/main" id="{D6B4B998-D6B6-32E0-5841-AEB3574F66AD}"/>
              </a:ext>
            </a:extLst>
          </p:cNvPr>
          <p:cNvSpPr>
            <a:spLocks noGrp="1"/>
          </p:cNvSpPr>
          <p:nvPr>
            <p:ph idx="1"/>
          </p:nvPr>
        </p:nvSpPr>
        <p:spPr>
          <a:xfrm>
            <a:off x="1044000"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4">
            <a:extLst>
              <a:ext uri="{FF2B5EF4-FFF2-40B4-BE49-F238E27FC236}">
                <a16:creationId xmlns:a16="http://schemas.microsoft.com/office/drawing/2014/main" id="{05766D77-6D49-F2CE-5237-C7624E94CD25}"/>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
        <p:nvSpPr>
          <p:cNvPr id="9" name="Content Placeholder 2">
            <a:extLst>
              <a:ext uri="{FF2B5EF4-FFF2-40B4-BE49-F238E27FC236}">
                <a16:creationId xmlns:a16="http://schemas.microsoft.com/office/drawing/2014/main" id="{9D9FF44E-03F9-8225-5CBC-57009D9019E1}"/>
              </a:ext>
            </a:extLst>
          </p:cNvPr>
          <p:cNvSpPr>
            <a:spLocks noGrp="1"/>
          </p:cNvSpPr>
          <p:nvPr>
            <p:ph idx="10"/>
          </p:nvPr>
        </p:nvSpPr>
        <p:spPr>
          <a:xfrm>
            <a:off x="6253822"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3154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RNER DOTS - ORANGE">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3965F86C-E0C6-52B2-B5A1-42CBC40F0E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5" name="Title 1">
            <a:extLst>
              <a:ext uri="{FF2B5EF4-FFF2-40B4-BE49-F238E27FC236}">
                <a16:creationId xmlns:a16="http://schemas.microsoft.com/office/drawing/2014/main" id="{A1BE112B-14C4-8107-C9C3-89F5E82337DF}"/>
              </a:ext>
            </a:extLst>
          </p:cNvPr>
          <p:cNvSpPr>
            <a:spLocks noGrp="1"/>
          </p:cNvSpPr>
          <p:nvPr>
            <p:ph type="title"/>
          </p:nvPr>
        </p:nvSpPr>
        <p:spPr>
          <a:xfrm>
            <a:off x="1043999" y="540000"/>
            <a:ext cx="9410185" cy="733246"/>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6" name="Content Placeholder 2">
            <a:extLst>
              <a:ext uri="{FF2B5EF4-FFF2-40B4-BE49-F238E27FC236}">
                <a16:creationId xmlns:a16="http://schemas.microsoft.com/office/drawing/2014/main" id="{6D9F6C7A-9E5D-86D3-818A-B0AEEAC19CF7}"/>
              </a:ext>
            </a:extLst>
          </p:cNvPr>
          <p:cNvSpPr>
            <a:spLocks noGrp="1"/>
          </p:cNvSpPr>
          <p:nvPr>
            <p:ph idx="1"/>
          </p:nvPr>
        </p:nvSpPr>
        <p:spPr>
          <a:xfrm>
            <a:off x="1044000"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a:extLst>
              <a:ext uri="{FF2B5EF4-FFF2-40B4-BE49-F238E27FC236}">
                <a16:creationId xmlns:a16="http://schemas.microsoft.com/office/drawing/2014/main" id="{5807BFA8-A48C-D586-F5F5-0189D4A44674}"/>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
        <p:nvSpPr>
          <p:cNvPr id="9" name="Content Placeholder 2">
            <a:extLst>
              <a:ext uri="{FF2B5EF4-FFF2-40B4-BE49-F238E27FC236}">
                <a16:creationId xmlns:a16="http://schemas.microsoft.com/office/drawing/2014/main" id="{0D26136C-D47A-25B1-56C7-1A962BC52711}"/>
              </a:ext>
            </a:extLst>
          </p:cNvPr>
          <p:cNvSpPr>
            <a:spLocks noGrp="1"/>
          </p:cNvSpPr>
          <p:nvPr>
            <p:ph idx="10"/>
          </p:nvPr>
        </p:nvSpPr>
        <p:spPr>
          <a:xfrm>
            <a:off x="6253822" y="1584000"/>
            <a:ext cx="5052000" cy="4321833"/>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880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RNER 2 - DARK GREEN">
    <p:spTree>
      <p:nvGrpSpPr>
        <p:cNvPr id="1" name=""/>
        <p:cNvGrpSpPr/>
        <p:nvPr/>
      </p:nvGrpSpPr>
      <p:grpSpPr>
        <a:xfrm>
          <a:off x="0" y="0"/>
          <a:ext cx="0" cy="0"/>
          <a:chOff x="0" y="0"/>
          <a:chExt cx="0" cy="0"/>
        </a:xfrm>
      </p:grpSpPr>
      <p:pic>
        <p:nvPicPr>
          <p:cNvPr id="5" name="Picture 4" descr="A green triangle with white background&#10;&#10;Description automatically generated">
            <a:extLst>
              <a:ext uri="{FF2B5EF4-FFF2-40B4-BE49-F238E27FC236}">
                <a16:creationId xmlns:a16="http://schemas.microsoft.com/office/drawing/2014/main" id="{5F3720C6-FE78-FCC9-5EAE-DCDEA43E59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883"/>
            <a:ext cx="12192000" cy="6861357"/>
          </a:xfrm>
          <a:prstGeom prst="rect">
            <a:avLst/>
          </a:prstGeom>
        </p:spPr>
      </p:pic>
      <p:sp>
        <p:nvSpPr>
          <p:cNvPr id="2" name="Title 1">
            <a:extLst>
              <a:ext uri="{FF2B5EF4-FFF2-40B4-BE49-F238E27FC236}">
                <a16:creationId xmlns:a16="http://schemas.microsoft.com/office/drawing/2014/main" id="{63F6333B-5806-DB0E-C553-2CDDA75742F4}"/>
              </a:ext>
            </a:extLst>
          </p:cNvPr>
          <p:cNvSpPr>
            <a:spLocks noGrp="1"/>
          </p:cNvSpPr>
          <p:nvPr>
            <p:ph type="title"/>
          </p:nvPr>
        </p:nvSpPr>
        <p:spPr>
          <a:xfrm>
            <a:off x="1062487" y="597318"/>
            <a:ext cx="10074215" cy="715993"/>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7" name="Content Placeholder 2">
            <a:extLst>
              <a:ext uri="{FF2B5EF4-FFF2-40B4-BE49-F238E27FC236}">
                <a16:creationId xmlns:a16="http://schemas.microsoft.com/office/drawing/2014/main" id="{99B23D6B-A3A7-AAAC-1E59-65D473C4056D}"/>
              </a:ext>
            </a:extLst>
          </p:cNvPr>
          <p:cNvSpPr>
            <a:spLocks noGrp="1"/>
          </p:cNvSpPr>
          <p:nvPr>
            <p:ph sz="half" idx="1"/>
          </p:nvPr>
        </p:nvSpPr>
        <p:spPr>
          <a:xfrm>
            <a:off x="1062487" y="1705898"/>
            <a:ext cx="5033513" cy="4351338"/>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3C9BF42-1ACB-58C7-CA67-73824FCDBF80}"/>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423785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RNER 2 - LIGHT GREEN">
    <p:spTree>
      <p:nvGrpSpPr>
        <p:cNvPr id="1" name=""/>
        <p:cNvGrpSpPr/>
        <p:nvPr/>
      </p:nvGrpSpPr>
      <p:grpSpPr>
        <a:xfrm>
          <a:off x="0" y="0"/>
          <a:ext cx="0" cy="0"/>
          <a:chOff x="0" y="0"/>
          <a:chExt cx="0" cy="0"/>
        </a:xfrm>
      </p:grpSpPr>
      <p:pic>
        <p:nvPicPr>
          <p:cNvPr id="9" name="Picture 8" descr="A green triangle with a white background&#10;&#10;Description automatically generated">
            <a:extLst>
              <a:ext uri="{FF2B5EF4-FFF2-40B4-BE49-F238E27FC236}">
                <a16:creationId xmlns:a16="http://schemas.microsoft.com/office/drawing/2014/main" id="{00FECD05-98EE-3C11-B60B-928FEF3193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4" name="Title 1">
            <a:extLst>
              <a:ext uri="{FF2B5EF4-FFF2-40B4-BE49-F238E27FC236}">
                <a16:creationId xmlns:a16="http://schemas.microsoft.com/office/drawing/2014/main" id="{58A50999-1EE1-6387-1B72-67FE9C934CF8}"/>
              </a:ext>
            </a:extLst>
          </p:cNvPr>
          <p:cNvSpPr>
            <a:spLocks noGrp="1"/>
          </p:cNvSpPr>
          <p:nvPr>
            <p:ph type="title"/>
          </p:nvPr>
        </p:nvSpPr>
        <p:spPr>
          <a:xfrm>
            <a:off x="1062487" y="597318"/>
            <a:ext cx="10074215" cy="715993"/>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6" name="Content Placeholder 2">
            <a:extLst>
              <a:ext uri="{FF2B5EF4-FFF2-40B4-BE49-F238E27FC236}">
                <a16:creationId xmlns:a16="http://schemas.microsoft.com/office/drawing/2014/main" id="{06A352EA-9F29-8997-27A4-44587FC0F5C3}"/>
              </a:ext>
            </a:extLst>
          </p:cNvPr>
          <p:cNvSpPr>
            <a:spLocks noGrp="1"/>
          </p:cNvSpPr>
          <p:nvPr>
            <p:ph sz="half" idx="1"/>
          </p:nvPr>
        </p:nvSpPr>
        <p:spPr>
          <a:xfrm>
            <a:off x="1062487" y="1705898"/>
            <a:ext cx="5033513" cy="4351338"/>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2F481B72-F02F-CEBB-C8D9-67C5011B22D9}"/>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249435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RNER 2 - MID GREEN">
    <p:spTree>
      <p:nvGrpSpPr>
        <p:cNvPr id="1" name=""/>
        <p:cNvGrpSpPr/>
        <p:nvPr/>
      </p:nvGrpSpPr>
      <p:grpSpPr>
        <a:xfrm>
          <a:off x="0" y="0"/>
          <a:ext cx="0" cy="0"/>
          <a:chOff x="0" y="0"/>
          <a:chExt cx="0" cy="0"/>
        </a:xfrm>
      </p:grpSpPr>
      <p:pic>
        <p:nvPicPr>
          <p:cNvPr id="5" name="Picture 4" descr="A green triangle with a white background&#10;&#10;Description automatically generated">
            <a:extLst>
              <a:ext uri="{FF2B5EF4-FFF2-40B4-BE49-F238E27FC236}">
                <a16:creationId xmlns:a16="http://schemas.microsoft.com/office/drawing/2014/main" id="{0C5C06AC-6D85-75D6-F6B2-F1DA844072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4" name="Title 1">
            <a:extLst>
              <a:ext uri="{FF2B5EF4-FFF2-40B4-BE49-F238E27FC236}">
                <a16:creationId xmlns:a16="http://schemas.microsoft.com/office/drawing/2014/main" id="{30EC6FE2-AF47-5E17-31AB-65CF707EC7EE}"/>
              </a:ext>
            </a:extLst>
          </p:cNvPr>
          <p:cNvSpPr>
            <a:spLocks noGrp="1"/>
          </p:cNvSpPr>
          <p:nvPr>
            <p:ph type="title"/>
          </p:nvPr>
        </p:nvSpPr>
        <p:spPr>
          <a:xfrm>
            <a:off x="1062487" y="597318"/>
            <a:ext cx="10074215" cy="715993"/>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6" name="Content Placeholder 2">
            <a:extLst>
              <a:ext uri="{FF2B5EF4-FFF2-40B4-BE49-F238E27FC236}">
                <a16:creationId xmlns:a16="http://schemas.microsoft.com/office/drawing/2014/main" id="{D737848E-4791-4C0F-826B-11D4F38EEFEF}"/>
              </a:ext>
            </a:extLst>
          </p:cNvPr>
          <p:cNvSpPr>
            <a:spLocks noGrp="1"/>
          </p:cNvSpPr>
          <p:nvPr>
            <p:ph sz="half" idx="1"/>
          </p:nvPr>
        </p:nvSpPr>
        <p:spPr>
          <a:xfrm>
            <a:off x="1062487" y="1705898"/>
            <a:ext cx="5033513" cy="4351338"/>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2DCFBC58-B2E8-EF39-9692-C977A98CDA7A}"/>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37570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ront Page">
    <p:spTree>
      <p:nvGrpSpPr>
        <p:cNvPr id="1" name=""/>
        <p:cNvGrpSpPr/>
        <p:nvPr/>
      </p:nvGrpSpPr>
      <p:grpSpPr>
        <a:xfrm>
          <a:off x="0" y="0"/>
          <a:ext cx="0" cy="0"/>
          <a:chOff x="0" y="0"/>
          <a:chExt cx="0" cy="0"/>
        </a:xfrm>
      </p:grpSpPr>
      <p:pic>
        <p:nvPicPr>
          <p:cNvPr id="5" name="Picture 4" descr="A green and yellow rectangle with a green arrow&#10;&#10;Description automatically generated">
            <a:extLst>
              <a:ext uri="{FF2B5EF4-FFF2-40B4-BE49-F238E27FC236}">
                <a16:creationId xmlns:a16="http://schemas.microsoft.com/office/drawing/2014/main" id="{1687F1E9-5C5A-9BE3-A31B-00CC4DFC71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30"/>
          <a:stretch/>
        </p:blipFill>
        <p:spPr>
          <a:xfrm>
            <a:off x="5965" y="-1"/>
            <a:ext cx="12186035" cy="6869117"/>
          </a:xfrm>
          <a:prstGeom prst="rect">
            <a:avLst/>
          </a:prstGeom>
        </p:spPr>
      </p:pic>
      <p:pic>
        <p:nvPicPr>
          <p:cNvPr id="12" name="Picture 11" descr="A white and green logo&#10;&#10;Description automatically generated">
            <a:extLst>
              <a:ext uri="{FF2B5EF4-FFF2-40B4-BE49-F238E27FC236}">
                <a16:creationId xmlns:a16="http://schemas.microsoft.com/office/drawing/2014/main" id="{B0615CE9-EA1C-F338-B87A-0064940B4FA7}"/>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762059" y="2760169"/>
            <a:ext cx="1013400" cy="1337658"/>
          </a:xfrm>
          <a:prstGeom prst="rect">
            <a:avLst/>
          </a:prstGeom>
        </p:spPr>
      </p:pic>
      <p:sp>
        <p:nvSpPr>
          <p:cNvPr id="23" name="Isosceles Triangle 22">
            <a:extLst>
              <a:ext uri="{FF2B5EF4-FFF2-40B4-BE49-F238E27FC236}">
                <a16:creationId xmlns:a16="http://schemas.microsoft.com/office/drawing/2014/main" id="{C281AC4D-A633-0F75-F871-9A9EB74924C0}"/>
              </a:ext>
            </a:extLst>
          </p:cNvPr>
          <p:cNvSpPr/>
          <p:nvPr userDrawn="1"/>
        </p:nvSpPr>
        <p:spPr>
          <a:xfrm rot="5400000">
            <a:off x="-1042485" y="1007977"/>
            <a:ext cx="6903624" cy="4818656"/>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Lst>
            <a:ahLst/>
            <a:cxnLst>
              <a:cxn ang="0">
                <a:pos x="connsiteX0" y="connsiteY0"/>
              </a:cxn>
              <a:cxn ang="0">
                <a:pos x="connsiteX1" y="connsiteY1"/>
              </a:cxn>
              <a:cxn ang="0">
                <a:pos x="connsiteX2" y="connsiteY2"/>
              </a:cxn>
              <a:cxn ang="0">
                <a:pos x="connsiteX3" y="connsiteY3"/>
              </a:cxn>
            </a:cxnLst>
            <a:rect l="l" t="t" r="r" b="b"/>
            <a:pathLst>
              <a:path w="6903624" h="4818654">
                <a:moveTo>
                  <a:pt x="0" y="4818654"/>
                </a:moveTo>
                <a:lnTo>
                  <a:pt x="3434557" y="0"/>
                </a:lnTo>
                <a:lnTo>
                  <a:pt x="6903624" y="4818652"/>
                </a:lnTo>
                <a:lnTo>
                  <a:pt x="0" y="4818654"/>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3538D3B4-AFB1-09D1-6F36-D38FA6377DC8}"/>
              </a:ext>
            </a:extLst>
          </p:cNvPr>
          <p:cNvSpPr>
            <a:spLocks noGrp="1"/>
          </p:cNvSpPr>
          <p:nvPr>
            <p:ph type="ctrTitle" hasCustomPrompt="1"/>
          </p:nvPr>
        </p:nvSpPr>
        <p:spPr>
          <a:xfrm>
            <a:off x="5287992" y="3049901"/>
            <a:ext cx="5853250" cy="758195"/>
          </a:xfrm>
          <a:prstGeom prst="rect">
            <a:avLst/>
          </a:prstGeom>
        </p:spPr>
        <p:txBody>
          <a:bodyPr anchor="b">
            <a:noAutofit/>
          </a:bodyPr>
          <a:lstStyle>
            <a:lvl1pPr algn="l">
              <a:defRPr sz="3600">
                <a:solidFill>
                  <a:schemeClr val="bg1"/>
                </a:solidFill>
                <a:latin typeface=" Montserrat SemiBold"/>
              </a:defRPr>
            </a:lvl1pPr>
          </a:lstStyle>
          <a:p>
            <a:r>
              <a:rPr lang="en-US"/>
              <a:t>Welcome to		GreenKite</a:t>
            </a:r>
            <a:endParaRPr lang="en-GB"/>
          </a:p>
        </p:txBody>
      </p:sp>
    </p:spTree>
    <p:extLst>
      <p:ext uri="{BB962C8B-B14F-4D97-AF65-F5344CB8AC3E}">
        <p14:creationId xmlns:p14="http://schemas.microsoft.com/office/powerpoint/2010/main" val="34672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ORNER 2 - LIGHTER GREEN">
    <p:spTree>
      <p:nvGrpSpPr>
        <p:cNvPr id="1" name=""/>
        <p:cNvGrpSpPr/>
        <p:nvPr/>
      </p:nvGrpSpPr>
      <p:grpSpPr>
        <a:xfrm>
          <a:off x="0" y="0"/>
          <a:ext cx="0" cy="0"/>
          <a:chOff x="0" y="0"/>
          <a:chExt cx="0" cy="0"/>
        </a:xfrm>
      </p:grpSpPr>
      <p:pic>
        <p:nvPicPr>
          <p:cNvPr id="7" name="Picture 6" descr="A green arrow pointing up&#10;&#10;Description automatically generated">
            <a:extLst>
              <a:ext uri="{FF2B5EF4-FFF2-40B4-BE49-F238E27FC236}">
                <a16:creationId xmlns:a16="http://schemas.microsoft.com/office/drawing/2014/main" id="{4F236BFA-7DE5-0E2D-00CB-E82941B0EB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4" name="Title 1">
            <a:extLst>
              <a:ext uri="{FF2B5EF4-FFF2-40B4-BE49-F238E27FC236}">
                <a16:creationId xmlns:a16="http://schemas.microsoft.com/office/drawing/2014/main" id="{5B1AA068-AA14-8B42-8927-A8F28287FB2B}"/>
              </a:ext>
            </a:extLst>
          </p:cNvPr>
          <p:cNvSpPr>
            <a:spLocks noGrp="1"/>
          </p:cNvSpPr>
          <p:nvPr>
            <p:ph type="title"/>
          </p:nvPr>
        </p:nvSpPr>
        <p:spPr>
          <a:xfrm>
            <a:off x="1062487" y="597318"/>
            <a:ext cx="10074215" cy="715993"/>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5" name="Content Placeholder 2">
            <a:extLst>
              <a:ext uri="{FF2B5EF4-FFF2-40B4-BE49-F238E27FC236}">
                <a16:creationId xmlns:a16="http://schemas.microsoft.com/office/drawing/2014/main" id="{451D4123-31DA-10B4-8734-8B3DDE3AA081}"/>
              </a:ext>
            </a:extLst>
          </p:cNvPr>
          <p:cNvSpPr>
            <a:spLocks noGrp="1"/>
          </p:cNvSpPr>
          <p:nvPr>
            <p:ph sz="half" idx="1"/>
          </p:nvPr>
        </p:nvSpPr>
        <p:spPr>
          <a:xfrm>
            <a:off x="1062487" y="1705898"/>
            <a:ext cx="5033513" cy="4351338"/>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3C7AC39F-A282-496E-E997-CF7D7ED39A52}"/>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42157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ORNER 2 - LIGHTER GREEN">
    <p:spTree>
      <p:nvGrpSpPr>
        <p:cNvPr id="1" name=""/>
        <p:cNvGrpSpPr/>
        <p:nvPr/>
      </p:nvGrpSpPr>
      <p:grpSpPr>
        <a:xfrm>
          <a:off x="0" y="0"/>
          <a:ext cx="0" cy="0"/>
          <a:chOff x="0" y="0"/>
          <a:chExt cx="0" cy="0"/>
        </a:xfrm>
      </p:grpSpPr>
      <p:pic>
        <p:nvPicPr>
          <p:cNvPr id="5" name="Picture 4" descr="A yellow triangle with a white background&#10;&#10;Description automatically generated">
            <a:extLst>
              <a:ext uri="{FF2B5EF4-FFF2-40B4-BE49-F238E27FC236}">
                <a16:creationId xmlns:a16="http://schemas.microsoft.com/office/drawing/2014/main" id="{7A8BF3B6-45F5-C49A-02E8-DEE544E102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4" name="Title 1">
            <a:extLst>
              <a:ext uri="{FF2B5EF4-FFF2-40B4-BE49-F238E27FC236}">
                <a16:creationId xmlns:a16="http://schemas.microsoft.com/office/drawing/2014/main" id="{630EC8EC-B3EB-AEF3-5E88-F0AEDA1D9724}"/>
              </a:ext>
            </a:extLst>
          </p:cNvPr>
          <p:cNvSpPr>
            <a:spLocks noGrp="1"/>
          </p:cNvSpPr>
          <p:nvPr>
            <p:ph type="title"/>
          </p:nvPr>
        </p:nvSpPr>
        <p:spPr>
          <a:xfrm>
            <a:off x="1062487" y="597318"/>
            <a:ext cx="10074215" cy="715993"/>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6" name="Content Placeholder 2">
            <a:extLst>
              <a:ext uri="{FF2B5EF4-FFF2-40B4-BE49-F238E27FC236}">
                <a16:creationId xmlns:a16="http://schemas.microsoft.com/office/drawing/2014/main" id="{D4571CC1-8525-0919-0692-6B3A3E80234A}"/>
              </a:ext>
            </a:extLst>
          </p:cNvPr>
          <p:cNvSpPr>
            <a:spLocks noGrp="1"/>
          </p:cNvSpPr>
          <p:nvPr>
            <p:ph sz="half" idx="1"/>
          </p:nvPr>
        </p:nvSpPr>
        <p:spPr>
          <a:xfrm>
            <a:off x="1062487" y="1705898"/>
            <a:ext cx="5033513" cy="4351338"/>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5B425F90-19E5-A588-468E-D3146B9ABD5F}"/>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325203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ORNER 2 - LIGHTER GREEN">
    <p:spTree>
      <p:nvGrpSpPr>
        <p:cNvPr id="1" name=""/>
        <p:cNvGrpSpPr/>
        <p:nvPr/>
      </p:nvGrpSpPr>
      <p:grpSpPr>
        <a:xfrm>
          <a:off x="0" y="0"/>
          <a:ext cx="0" cy="0"/>
          <a:chOff x="0" y="0"/>
          <a:chExt cx="0" cy="0"/>
        </a:xfrm>
      </p:grpSpPr>
      <p:pic>
        <p:nvPicPr>
          <p:cNvPr id="4" name="Picture 3" descr="A blue triangle with white background&#10;&#10;Description automatically generated">
            <a:extLst>
              <a:ext uri="{FF2B5EF4-FFF2-40B4-BE49-F238E27FC236}">
                <a16:creationId xmlns:a16="http://schemas.microsoft.com/office/drawing/2014/main" id="{EBF9CB30-A90C-B5FB-D44A-C6FAB000E5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5" name="Title 1">
            <a:extLst>
              <a:ext uri="{FF2B5EF4-FFF2-40B4-BE49-F238E27FC236}">
                <a16:creationId xmlns:a16="http://schemas.microsoft.com/office/drawing/2014/main" id="{08E53ADF-0A14-C690-7C7C-9DAD2737DA2C}"/>
              </a:ext>
            </a:extLst>
          </p:cNvPr>
          <p:cNvSpPr>
            <a:spLocks noGrp="1"/>
          </p:cNvSpPr>
          <p:nvPr>
            <p:ph type="title"/>
          </p:nvPr>
        </p:nvSpPr>
        <p:spPr>
          <a:xfrm>
            <a:off x="1062487" y="597318"/>
            <a:ext cx="10074215" cy="715993"/>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6" name="Content Placeholder 2">
            <a:extLst>
              <a:ext uri="{FF2B5EF4-FFF2-40B4-BE49-F238E27FC236}">
                <a16:creationId xmlns:a16="http://schemas.microsoft.com/office/drawing/2014/main" id="{E56CDA3B-28BB-737A-8279-9E0AC653DB86}"/>
              </a:ext>
            </a:extLst>
          </p:cNvPr>
          <p:cNvSpPr>
            <a:spLocks noGrp="1"/>
          </p:cNvSpPr>
          <p:nvPr>
            <p:ph sz="half" idx="1"/>
          </p:nvPr>
        </p:nvSpPr>
        <p:spPr>
          <a:xfrm>
            <a:off x="1062487" y="1705898"/>
            <a:ext cx="5033513" cy="4351338"/>
          </a:xfrm>
          <a:prstGeom prst="rect">
            <a:avLst/>
          </a:prstGeom>
        </p:spPr>
        <p:txBody>
          <a:bodyPr>
            <a:noAutofit/>
          </a:bodyPr>
          <a:lstStyle>
            <a:lvl1pPr marL="2286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1pPr>
            <a:lvl2pPr marL="6858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2pPr>
            <a:lvl3pPr marL="1143000" indent="-228600">
              <a:lnSpc>
                <a:spcPct val="150000"/>
              </a:lnSpc>
              <a:buClr>
                <a:srgbClr val="9CC425"/>
              </a:buClr>
              <a:buFont typeface="Montserrat" panose="00000500000000000000" pitchFamily="2" charset="0"/>
              <a:buChar char="▶"/>
              <a:defRPr sz="1100">
                <a:solidFill>
                  <a:srgbClr val="003C37"/>
                </a:solidFill>
                <a:latin typeface="Lora" pitchFamily="2" charset="0"/>
              </a:defRPr>
            </a:lvl3pPr>
            <a:lvl4pPr marL="1371600" indent="0">
              <a:buNone/>
              <a:defRPr sz="1100">
                <a:solidFill>
                  <a:srgbClr val="003C37"/>
                </a:solidFill>
                <a:latin typeface="Lora" pitchFamily="2" charset="0"/>
              </a:defRPr>
            </a:lvl4pPr>
            <a:lvl5pPr>
              <a:defRPr sz="1100">
                <a:solidFill>
                  <a:srgbClr val="003C37"/>
                </a:solidFill>
                <a:latin typeface="Lora"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A7B28BF6-BD8C-92DA-DA5D-E9C5B85FDDEB}"/>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271570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UR BACKGROUND - DARK GREE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91B824C-EF86-9EED-BA44-CB8C4013074D}"/>
              </a:ext>
            </a:extLst>
          </p:cNvPr>
          <p:cNvGrpSpPr/>
          <p:nvPr userDrawn="1"/>
        </p:nvGrpSpPr>
        <p:grpSpPr>
          <a:xfrm>
            <a:off x="-961499" y="-2728245"/>
            <a:ext cx="12613000" cy="9680477"/>
            <a:chOff x="-920355" y="-2294288"/>
            <a:chExt cx="12647885" cy="9339361"/>
          </a:xfrm>
        </p:grpSpPr>
        <p:sp>
          <p:nvSpPr>
            <p:cNvPr id="7" name="Isosceles Triangle 2">
              <a:extLst>
                <a:ext uri="{FF2B5EF4-FFF2-40B4-BE49-F238E27FC236}">
                  <a16:creationId xmlns:a16="http://schemas.microsoft.com/office/drawing/2014/main" id="{5A079F18-B6A3-3891-F0E3-7F60A947BA33}"/>
                </a:ext>
              </a:extLst>
            </p:cNvPr>
            <p:cNvSpPr>
              <a:spLocks/>
            </p:cNvSpPr>
            <p:nvPr userDrawn="1"/>
          </p:nvSpPr>
          <p:spPr>
            <a:xfrm rot="18464626">
              <a:off x="-2872657" y="-341986"/>
              <a:ext cx="9339361" cy="5434758"/>
            </a:xfrm>
            <a:custGeom>
              <a:avLst/>
              <a:gdLst>
                <a:gd name="connsiteX0" fmla="*/ 0 w 11979092"/>
                <a:gd name="connsiteY0" fmla="*/ 10358974 h 10358974"/>
                <a:gd name="connsiteX1" fmla="*/ 5989546 w 11979092"/>
                <a:gd name="connsiteY1" fmla="*/ 0 h 10358974"/>
                <a:gd name="connsiteX2" fmla="*/ 11979092 w 11979092"/>
                <a:gd name="connsiteY2" fmla="*/ 10358974 h 10358974"/>
                <a:gd name="connsiteX3" fmla="*/ 0 w 11979092"/>
                <a:gd name="connsiteY3" fmla="*/ 10358974 h 10358974"/>
                <a:gd name="connsiteX0" fmla="*/ 0 w 9576001"/>
                <a:gd name="connsiteY0" fmla="*/ 10334767 h 10358974"/>
                <a:gd name="connsiteX1" fmla="*/ 3586455 w 9576001"/>
                <a:gd name="connsiteY1" fmla="*/ 0 h 10358974"/>
                <a:gd name="connsiteX2" fmla="*/ 9576001 w 9576001"/>
                <a:gd name="connsiteY2" fmla="*/ 10358974 h 10358974"/>
                <a:gd name="connsiteX3" fmla="*/ 0 w 9576001"/>
                <a:gd name="connsiteY3" fmla="*/ 10334767 h 10358974"/>
                <a:gd name="connsiteX0" fmla="*/ 0 w 8857013"/>
                <a:gd name="connsiteY0" fmla="*/ 10334767 h 10350476"/>
                <a:gd name="connsiteX1" fmla="*/ 3586455 w 8857013"/>
                <a:gd name="connsiteY1" fmla="*/ 0 h 10350476"/>
                <a:gd name="connsiteX2" fmla="*/ 8857013 w 8857013"/>
                <a:gd name="connsiteY2" fmla="*/ 10350476 h 10350476"/>
                <a:gd name="connsiteX3" fmla="*/ 0 w 8857013"/>
                <a:gd name="connsiteY3" fmla="*/ 10334767 h 10350476"/>
                <a:gd name="connsiteX0" fmla="*/ 0 w 8857013"/>
                <a:gd name="connsiteY0" fmla="*/ 4392310 h 4408019"/>
                <a:gd name="connsiteX1" fmla="*/ 5437948 w 8857013"/>
                <a:gd name="connsiteY1" fmla="*/ 0 h 4408019"/>
                <a:gd name="connsiteX2" fmla="*/ 8857013 w 8857013"/>
                <a:gd name="connsiteY2" fmla="*/ 4408019 h 4408019"/>
                <a:gd name="connsiteX3" fmla="*/ 0 w 8857013"/>
                <a:gd name="connsiteY3" fmla="*/ 4392310 h 4408019"/>
                <a:gd name="connsiteX0" fmla="*/ 0 w 8899276"/>
                <a:gd name="connsiteY0" fmla="*/ 4364249 h 4408019"/>
                <a:gd name="connsiteX1" fmla="*/ 5480211 w 8899276"/>
                <a:gd name="connsiteY1" fmla="*/ 0 h 4408019"/>
                <a:gd name="connsiteX2" fmla="*/ 8899276 w 8899276"/>
                <a:gd name="connsiteY2" fmla="*/ 4408019 h 4408019"/>
                <a:gd name="connsiteX3" fmla="*/ 0 w 8899276"/>
                <a:gd name="connsiteY3" fmla="*/ 4364249 h 4408019"/>
                <a:gd name="connsiteX0" fmla="*/ 0 w 8838784"/>
                <a:gd name="connsiteY0" fmla="*/ 4337546 h 4408019"/>
                <a:gd name="connsiteX1" fmla="*/ 5419719 w 8838784"/>
                <a:gd name="connsiteY1" fmla="*/ 0 h 4408019"/>
                <a:gd name="connsiteX2" fmla="*/ 8838784 w 8838784"/>
                <a:gd name="connsiteY2" fmla="*/ 4408019 h 4408019"/>
                <a:gd name="connsiteX3" fmla="*/ 0 w 8838784"/>
                <a:gd name="connsiteY3" fmla="*/ 4337546 h 4408019"/>
                <a:gd name="connsiteX0" fmla="*/ 0 w 8858544"/>
                <a:gd name="connsiteY0" fmla="*/ 4312392 h 4408019"/>
                <a:gd name="connsiteX1" fmla="*/ 5439479 w 8858544"/>
                <a:gd name="connsiteY1" fmla="*/ 0 h 4408019"/>
                <a:gd name="connsiteX2" fmla="*/ 8858544 w 8858544"/>
                <a:gd name="connsiteY2" fmla="*/ 4408019 h 4408019"/>
                <a:gd name="connsiteX3" fmla="*/ 0 w 8858544"/>
                <a:gd name="connsiteY3" fmla="*/ 4312392 h 4408019"/>
                <a:gd name="connsiteX0" fmla="*/ 0 w 8841497"/>
                <a:gd name="connsiteY0" fmla="*/ 4361981 h 4408019"/>
                <a:gd name="connsiteX1" fmla="*/ 5422432 w 8841497"/>
                <a:gd name="connsiteY1" fmla="*/ 0 h 4408019"/>
                <a:gd name="connsiteX2" fmla="*/ 8841497 w 8841497"/>
                <a:gd name="connsiteY2" fmla="*/ 4408019 h 4408019"/>
                <a:gd name="connsiteX3" fmla="*/ 0 w 8841497"/>
                <a:gd name="connsiteY3" fmla="*/ 4361981 h 4408019"/>
                <a:gd name="connsiteX0" fmla="*/ 0 w 8694300"/>
                <a:gd name="connsiteY0" fmla="*/ 4508123 h 4508123"/>
                <a:gd name="connsiteX1" fmla="*/ 5275235 w 8694300"/>
                <a:gd name="connsiteY1" fmla="*/ 0 h 4508123"/>
                <a:gd name="connsiteX2" fmla="*/ 8694300 w 8694300"/>
                <a:gd name="connsiteY2" fmla="*/ 4408019 h 4508123"/>
                <a:gd name="connsiteX3" fmla="*/ 0 w 8694300"/>
                <a:gd name="connsiteY3" fmla="*/ 4508123 h 4508123"/>
                <a:gd name="connsiteX0" fmla="*/ 0 w 9141260"/>
                <a:gd name="connsiteY0" fmla="*/ 4508123 h 5734120"/>
                <a:gd name="connsiteX1" fmla="*/ 5275235 w 9141260"/>
                <a:gd name="connsiteY1" fmla="*/ 0 h 5734120"/>
                <a:gd name="connsiteX2" fmla="*/ 9141260 w 9141260"/>
                <a:gd name="connsiteY2" fmla="*/ 5734120 h 5734120"/>
                <a:gd name="connsiteX3" fmla="*/ 0 w 9141260"/>
                <a:gd name="connsiteY3" fmla="*/ 4508123 h 5734120"/>
                <a:gd name="connsiteX0" fmla="*/ 0 w 9188182"/>
                <a:gd name="connsiteY0" fmla="*/ 4522249 h 5734120"/>
                <a:gd name="connsiteX1" fmla="*/ 5322157 w 9188182"/>
                <a:gd name="connsiteY1" fmla="*/ 0 h 5734120"/>
                <a:gd name="connsiteX2" fmla="*/ 9188182 w 9188182"/>
                <a:gd name="connsiteY2" fmla="*/ 5734120 h 5734120"/>
                <a:gd name="connsiteX3" fmla="*/ 0 w 9188182"/>
                <a:gd name="connsiteY3" fmla="*/ 4522249 h 5734120"/>
                <a:gd name="connsiteX0" fmla="*/ 0 w 9188182"/>
                <a:gd name="connsiteY0" fmla="*/ 4192440 h 5404311"/>
                <a:gd name="connsiteX1" fmla="*/ 5243553 w 9188182"/>
                <a:gd name="connsiteY1" fmla="*/ 0 h 5404311"/>
                <a:gd name="connsiteX2" fmla="*/ 9188182 w 9188182"/>
                <a:gd name="connsiteY2" fmla="*/ 5404311 h 5404311"/>
                <a:gd name="connsiteX3" fmla="*/ 0 w 9188182"/>
                <a:gd name="connsiteY3" fmla="*/ 4192440 h 5404311"/>
                <a:gd name="connsiteX0" fmla="*/ 0 w 9188182"/>
                <a:gd name="connsiteY0" fmla="*/ 4239454 h 5451325"/>
                <a:gd name="connsiteX1" fmla="*/ 5197559 w 9188182"/>
                <a:gd name="connsiteY1" fmla="*/ 0 h 5451325"/>
                <a:gd name="connsiteX2" fmla="*/ 9188182 w 9188182"/>
                <a:gd name="connsiteY2" fmla="*/ 5451325 h 5451325"/>
                <a:gd name="connsiteX3" fmla="*/ 0 w 9188182"/>
                <a:gd name="connsiteY3" fmla="*/ 4239454 h 5451325"/>
                <a:gd name="connsiteX0" fmla="*/ 0 w 9209679"/>
                <a:gd name="connsiteY0" fmla="*/ 4239454 h 5433789"/>
                <a:gd name="connsiteX1" fmla="*/ 5197559 w 9209679"/>
                <a:gd name="connsiteY1" fmla="*/ 0 h 5433789"/>
                <a:gd name="connsiteX2" fmla="*/ 9209679 w 9209679"/>
                <a:gd name="connsiteY2" fmla="*/ 5433789 h 5433789"/>
                <a:gd name="connsiteX3" fmla="*/ 0 w 9209679"/>
                <a:gd name="connsiteY3" fmla="*/ 4239454 h 5433789"/>
              </a:gdLst>
              <a:ahLst/>
              <a:cxnLst>
                <a:cxn ang="0">
                  <a:pos x="connsiteX0" y="connsiteY0"/>
                </a:cxn>
                <a:cxn ang="0">
                  <a:pos x="connsiteX1" y="connsiteY1"/>
                </a:cxn>
                <a:cxn ang="0">
                  <a:pos x="connsiteX2" y="connsiteY2"/>
                </a:cxn>
                <a:cxn ang="0">
                  <a:pos x="connsiteX3" y="connsiteY3"/>
                </a:cxn>
              </a:cxnLst>
              <a:rect l="l" t="t" r="r" b="b"/>
              <a:pathLst>
                <a:path w="9209679" h="5433789">
                  <a:moveTo>
                    <a:pt x="0" y="4239454"/>
                  </a:moveTo>
                  <a:lnTo>
                    <a:pt x="5197559" y="0"/>
                  </a:lnTo>
                  <a:lnTo>
                    <a:pt x="9209679" y="5433789"/>
                  </a:lnTo>
                  <a:lnTo>
                    <a:pt x="0" y="4239454"/>
                  </a:lnTo>
                  <a:close/>
                </a:path>
              </a:pathLst>
            </a:custGeom>
            <a:solidFill>
              <a:srgbClr val="003C37"/>
            </a:solidFill>
            <a:ln>
              <a:solidFill>
                <a:srgbClr val="003C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4">
              <a:extLst>
                <a:ext uri="{FF2B5EF4-FFF2-40B4-BE49-F238E27FC236}">
                  <a16:creationId xmlns:a16="http://schemas.microsoft.com/office/drawing/2014/main" id="{94C521F8-1E28-A7EE-41BF-D7898BAA5339}"/>
                </a:ext>
              </a:extLst>
            </p:cNvPr>
            <p:cNvSpPr>
              <a:spLocks/>
            </p:cNvSpPr>
            <p:nvPr userDrawn="1"/>
          </p:nvSpPr>
          <p:spPr>
            <a:xfrm>
              <a:off x="-13505" y="279553"/>
              <a:ext cx="11741035" cy="6674609"/>
            </a:xfrm>
            <a:custGeom>
              <a:avLst/>
              <a:gdLst>
                <a:gd name="connsiteX0" fmla="*/ 0 w 10916565"/>
                <a:gd name="connsiteY0" fmla="*/ 6858000 h 6858000"/>
                <a:gd name="connsiteX1" fmla="*/ 5458283 w 10916565"/>
                <a:gd name="connsiteY1" fmla="*/ 0 h 6858000"/>
                <a:gd name="connsiteX2" fmla="*/ 10916565 w 10916565"/>
                <a:gd name="connsiteY2" fmla="*/ 6858000 h 6858000"/>
                <a:gd name="connsiteX3" fmla="*/ 0 w 10916565"/>
                <a:gd name="connsiteY3" fmla="*/ 6858000 h 6858000"/>
                <a:gd name="connsiteX0" fmla="*/ 0 w 10916565"/>
                <a:gd name="connsiteY0" fmla="*/ 6922169 h 6922169"/>
                <a:gd name="connsiteX1" fmla="*/ 5458283 w 10916565"/>
                <a:gd name="connsiteY1" fmla="*/ 0 h 6922169"/>
                <a:gd name="connsiteX2" fmla="*/ 10916565 w 10916565"/>
                <a:gd name="connsiteY2" fmla="*/ 6922169 h 6922169"/>
                <a:gd name="connsiteX3" fmla="*/ 0 w 10916565"/>
                <a:gd name="connsiteY3" fmla="*/ 6922169 h 6922169"/>
                <a:gd name="connsiteX0" fmla="*/ 0 w 10916565"/>
                <a:gd name="connsiteY0" fmla="*/ 6475097 h 6475097"/>
                <a:gd name="connsiteX1" fmla="*/ 5458283 w 10916565"/>
                <a:gd name="connsiteY1" fmla="*/ 0 h 6475097"/>
                <a:gd name="connsiteX2" fmla="*/ 10916565 w 10916565"/>
                <a:gd name="connsiteY2" fmla="*/ 6475097 h 6475097"/>
                <a:gd name="connsiteX3" fmla="*/ 0 w 10916565"/>
                <a:gd name="connsiteY3" fmla="*/ 6475097 h 6475097"/>
                <a:gd name="connsiteX0" fmla="*/ 0 w 10916565"/>
                <a:gd name="connsiteY0" fmla="*/ 6698633 h 6698633"/>
                <a:gd name="connsiteX1" fmla="*/ 5339463 w 10916565"/>
                <a:gd name="connsiteY1" fmla="*/ 0 h 6698633"/>
                <a:gd name="connsiteX2" fmla="*/ 10916565 w 10916565"/>
                <a:gd name="connsiteY2" fmla="*/ 6698633 h 6698633"/>
                <a:gd name="connsiteX3" fmla="*/ 0 w 10916565"/>
                <a:gd name="connsiteY3" fmla="*/ 6698633 h 6698633"/>
                <a:gd name="connsiteX0" fmla="*/ 0 w 10916565"/>
                <a:gd name="connsiteY0" fmla="*/ 6832755 h 6832755"/>
                <a:gd name="connsiteX1" fmla="*/ 5265200 w 10916565"/>
                <a:gd name="connsiteY1" fmla="*/ 0 h 6832755"/>
                <a:gd name="connsiteX2" fmla="*/ 10916565 w 10916565"/>
                <a:gd name="connsiteY2" fmla="*/ 6832755 h 6832755"/>
                <a:gd name="connsiteX3" fmla="*/ 0 w 10916565"/>
                <a:gd name="connsiteY3" fmla="*/ 6832755 h 6832755"/>
                <a:gd name="connsiteX0" fmla="*/ 0 w 10809224"/>
                <a:gd name="connsiteY0" fmla="*/ 6800988 h 6832755"/>
                <a:gd name="connsiteX1" fmla="*/ 5157859 w 10809224"/>
                <a:gd name="connsiteY1" fmla="*/ 0 h 6832755"/>
                <a:gd name="connsiteX2" fmla="*/ 10809224 w 10809224"/>
                <a:gd name="connsiteY2" fmla="*/ 6832755 h 6832755"/>
                <a:gd name="connsiteX3" fmla="*/ 0 w 10809224"/>
                <a:gd name="connsiteY3" fmla="*/ 6800988 h 6832755"/>
                <a:gd name="connsiteX0" fmla="*/ 0 w 10732551"/>
                <a:gd name="connsiteY0" fmla="*/ 6753337 h 6832755"/>
                <a:gd name="connsiteX1" fmla="*/ 5081186 w 10732551"/>
                <a:gd name="connsiteY1" fmla="*/ 0 h 6832755"/>
                <a:gd name="connsiteX2" fmla="*/ 10732551 w 10732551"/>
                <a:gd name="connsiteY2" fmla="*/ 6832755 h 6832755"/>
                <a:gd name="connsiteX3" fmla="*/ 0 w 10732551"/>
                <a:gd name="connsiteY3" fmla="*/ 6753337 h 6832755"/>
                <a:gd name="connsiteX0" fmla="*/ 0 w 10758872"/>
                <a:gd name="connsiteY0" fmla="*/ 6859340 h 6859340"/>
                <a:gd name="connsiteX1" fmla="*/ 5107507 w 10758872"/>
                <a:gd name="connsiteY1" fmla="*/ 0 h 6859340"/>
                <a:gd name="connsiteX2" fmla="*/ 10758872 w 10758872"/>
                <a:gd name="connsiteY2" fmla="*/ 6832755 h 6859340"/>
                <a:gd name="connsiteX3" fmla="*/ 0 w 10758872"/>
                <a:gd name="connsiteY3" fmla="*/ 6859340 h 6859340"/>
                <a:gd name="connsiteX0" fmla="*/ 0 w 10758872"/>
                <a:gd name="connsiteY0" fmla="*/ 6452997 h 6452997"/>
                <a:gd name="connsiteX1" fmla="*/ 4765330 w 10758872"/>
                <a:gd name="connsiteY1" fmla="*/ 0 h 6452997"/>
                <a:gd name="connsiteX2" fmla="*/ 10758872 w 10758872"/>
                <a:gd name="connsiteY2" fmla="*/ 6426412 h 6452997"/>
                <a:gd name="connsiteX3" fmla="*/ 0 w 10758872"/>
                <a:gd name="connsiteY3" fmla="*/ 6452997 h 6452997"/>
                <a:gd name="connsiteX0" fmla="*/ 0 w 10758872"/>
                <a:gd name="connsiteY0" fmla="*/ 6417663 h 6417663"/>
                <a:gd name="connsiteX1" fmla="*/ 4712687 w 10758872"/>
                <a:gd name="connsiteY1" fmla="*/ 0 h 6417663"/>
                <a:gd name="connsiteX2" fmla="*/ 10758872 w 10758872"/>
                <a:gd name="connsiteY2" fmla="*/ 6391078 h 6417663"/>
                <a:gd name="connsiteX3" fmla="*/ 0 w 10758872"/>
                <a:gd name="connsiteY3" fmla="*/ 6417663 h 6417663"/>
                <a:gd name="connsiteX0" fmla="*/ 0 w 10758872"/>
                <a:gd name="connsiteY0" fmla="*/ 6408829 h 6408829"/>
                <a:gd name="connsiteX1" fmla="*/ 4975900 w 10758872"/>
                <a:gd name="connsiteY1" fmla="*/ 0 h 6408829"/>
                <a:gd name="connsiteX2" fmla="*/ 10758872 w 10758872"/>
                <a:gd name="connsiteY2" fmla="*/ 6382244 h 6408829"/>
                <a:gd name="connsiteX3" fmla="*/ 0 w 10758872"/>
                <a:gd name="connsiteY3" fmla="*/ 6408829 h 6408829"/>
                <a:gd name="connsiteX0" fmla="*/ 0 w 10758872"/>
                <a:gd name="connsiteY0" fmla="*/ 6382328 h 6382328"/>
                <a:gd name="connsiteX1" fmla="*/ 6309513 w 10758872"/>
                <a:gd name="connsiteY1" fmla="*/ 0 h 6382328"/>
                <a:gd name="connsiteX2" fmla="*/ 10758872 w 10758872"/>
                <a:gd name="connsiteY2" fmla="*/ 6355743 h 6382328"/>
                <a:gd name="connsiteX3" fmla="*/ 0 w 10758872"/>
                <a:gd name="connsiteY3" fmla="*/ 6382328 h 6382328"/>
                <a:gd name="connsiteX0" fmla="*/ 0 w 10758872"/>
                <a:gd name="connsiteY0" fmla="*/ 6408829 h 6408829"/>
                <a:gd name="connsiteX1" fmla="*/ 6318287 w 10758872"/>
                <a:gd name="connsiteY1" fmla="*/ 0 h 6408829"/>
                <a:gd name="connsiteX2" fmla="*/ 10758872 w 10758872"/>
                <a:gd name="connsiteY2" fmla="*/ 6382244 h 6408829"/>
                <a:gd name="connsiteX3" fmla="*/ 0 w 10758872"/>
                <a:gd name="connsiteY3" fmla="*/ 6408829 h 6408829"/>
                <a:gd name="connsiteX0" fmla="*/ 0 w 10785193"/>
                <a:gd name="connsiteY0" fmla="*/ 6382328 h 6382328"/>
                <a:gd name="connsiteX1" fmla="*/ 6344608 w 10785193"/>
                <a:gd name="connsiteY1" fmla="*/ 0 h 6382328"/>
                <a:gd name="connsiteX2" fmla="*/ 10785193 w 10785193"/>
                <a:gd name="connsiteY2" fmla="*/ 6382244 h 6382328"/>
                <a:gd name="connsiteX3" fmla="*/ 0 w 10785193"/>
                <a:gd name="connsiteY3" fmla="*/ 6382328 h 6382328"/>
              </a:gdLst>
              <a:ahLst/>
              <a:cxnLst>
                <a:cxn ang="0">
                  <a:pos x="connsiteX0" y="connsiteY0"/>
                </a:cxn>
                <a:cxn ang="0">
                  <a:pos x="connsiteX1" y="connsiteY1"/>
                </a:cxn>
                <a:cxn ang="0">
                  <a:pos x="connsiteX2" y="connsiteY2"/>
                </a:cxn>
                <a:cxn ang="0">
                  <a:pos x="connsiteX3" y="connsiteY3"/>
                </a:cxn>
              </a:cxnLst>
              <a:rect l="l" t="t" r="r" b="b"/>
              <a:pathLst>
                <a:path w="10785193" h="6382328">
                  <a:moveTo>
                    <a:pt x="0" y="6382328"/>
                  </a:moveTo>
                  <a:lnTo>
                    <a:pt x="6344608" y="0"/>
                  </a:lnTo>
                  <a:lnTo>
                    <a:pt x="10785193" y="6382244"/>
                  </a:lnTo>
                  <a:lnTo>
                    <a:pt x="0" y="6382328"/>
                  </a:lnTo>
                  <a:close/>
                </a:path>
              </a:pathLst>
            </a:custGeom>
            <a:solidFill>
              <a:srgbClr val="003C37"/>
            </a:solidFill>
            <a:ln>
              <a:solidFill>
                <a:srgbClr val="003C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7ECF9303-3EFB-035A-7C0D-CEE6583AC54A}"/>
              </a:ext>
            </a:extLst>
          </p:cNvPr>
          <p:cNvSpPr>
            <a:spLocks noGrp="1"/>
          </p:cNvSpPr>
          <p:nvPr>
            <p:ph type="title"/>
          </p:nvPr>
        </p:nvSpPr>
        <p:spPr>
          <a:xfrm>
            <a:off x="1043796" y="552091"/>
            <a:ext cx="10101532" cy="715992"/>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
        <p:nvSpPr>
          <p:cNvPr id="4" name="Text Placeholder 3">
            <a:extLst>
              <a:ext uri="{FF2B5EF4-FFF2-40B4-BE49-F238E27FC236}">
                <a16:creationId xmlns:a16="http://schemas.microsoft.com/office/drawing/2014/main" id="{FC4F45D8-C4EE-2DEF-B8C7-4F4519B4C1A7}"/>
              </a:ext>
            </a:extLst>
          </p:cNvPr>
          <p:cNvSpPr>
            <a:spLocks noGrp="1"/>
          </p:cNvSpPr>
          <p:nvPr>
            <p:ph type="body" sz="half" idx="2"/>
          </p:nvPr>
        </p:nvSpPr>
        <p:spPr>
          <a:xfrm>
            <a:off x="1052422" y="1708019"/>
            <a:ext cx="6491212" cy="4321834"/>
          </a:xfrm>
          <a:prstGeom prst="rect">
            <a:avLst/>
          </a:prstGeom>
        </p:spPr>
        <p:txBody>
          <a:bodyPr>
            <a:normAutofit/>
          </a:bodyPr>
          <a:lstStyle>
            <a:lvl1pPr marL="0" indent="0">
              <a:lnSpc>
                <a:spcPct val="150000"/>
              </a:lnSpc>
              <a:buNone/>
              <a:defRPr sz="1100">
                <a:solidFill>
                  <a:schemeClr val="bg1"/>
                </a:solidFill>
                <a:latin typeface="Lor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descr="A green and black logo&#10;&#10;Description automatically generated">
            <a:extLst>
              <a:ext uri="{FF2B5EF4-FFF2-40B4-BE49-F238E27FC236}">
                <a16:creationId xmlns:a16="http://schemas.microsoft.com/office/drawing/2014/main" id="{F2168E53-F5DF-C775-6C97-5DD87FB2F3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1502" y="6252245"/>
            <a:ext cx="517358" cy="517358"/>
          </a:xfrm>
          <a:prstGeom prst="rect">
            <a:avLst/>
          </a:prstGeom>
        </p:spPr>
      </p:pic>
      <p:sp>
        <p:nvSpPr>
          <p:cNvPr id="10" name="Footer Placeholder 4">
            <a:extLst>
              <a:ext uri="{FF2B5EF4-FFF2-40B4-BE49-F238E27FC236}">
                <a16:creationId xmlns:a16="http://schemas.microsoft.com/office/drawing/2014/main" id="{90337A99-181C-FF37-16E0-2E3976CD4A4E}"/>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solidFill>
                  <a:schemeClr val="bg1"/>
                </a:solidFill>
              </a:rPr>
              <a:t>Lorem ipsum			Page **</a:t>
            </a:r>
          </a:p>
        </p:txBody>
      </p:sp>
    </p:spTree>
    <p:extLst>
      <p:ext uri="{BB962C8B-B14F-4D97-AF65-F5344CB8AC3E}">
        <p14:creationId xmlns:p14="http://schemas.microsoft.com/office/powerpoint/2010/main" val="17734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UR BACKGROUND - LIGHT GREE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1E0F81E-0CDC-5F8D-B9B0-607EAA48DC94}"/>
              </a:ext>
            </a:extLst>
          </p:cNvPr>
          <p:cNvGrpSpPr/>
          <p:nvPr userDrawn="1"/>
        </p:nvGrpSpPr>
        <p:grpSpPr>
          <a:xfrm>
            <a:off x="-966937" y="-2691669"/>
            <a:ext cx="12613001" cy="9680477"/>
            <a:chOff x="-920355" y="-2294288"/>
            <a:chExt cx="12647885" cy="9339361"/>
          </a:xfrm>
          <a:solidFill>
            <a:srgbClr val="9CC425"/>
          </a:solidFill>
        </p:grpSpPr>
        <p:sp>
          <p:nvSpPr>
            <p:cNvPr id="8" name="Isosceles Triangle 2">
              <a:extLst>
                <a:ext uri="{FF2B5EF4-FFF2-40B4-BE49-F238E27FC236}">
                  <a16:creationId xmlns:a16="http://schemas.microsoft.com/office/drawing/2014/main" id="{35627708-D1DB-E223-3C7B-2E7A9134CCEF}"/>
                </a:ext>
              </a:extLst>
            </p:cNvPr>
            <p:cNvSpPr>
              <a:spLocks/>
            </p:cNvSpPr>
            <p:nvPr userDrawn="1"/>
          </p:nvSpPr>
          <p:spPr>
            <a:xfrm rot="18464626">
              <a:off x="-2872657" y="-341986"/>
              <a:ext cx="9339361" cy="5434758"/>
            </a:xfrm>
            <a:custGeom>
              <a:avLst/>
              <a:gdLst>
                <a:gd name="connsiteX0" fmla="*/ 0 w 11979092"/>
                <a:gd name="connsiteY0" fmla="*/ 10358974 h 10358974"/>
                <a:gd name="connsiteX1" fmla="*/ 5989546 w 11979092"/>
                <a:gd name="connsiteY1" fmla="*/ 0 h 10358974"/>
                <a:gd name="connsiteX2" fmla="*/ 11979092 w 11979092"/>
                <a:gd name="connsiteY2" fmla="*/ 10358974 h 10358974"/>
                <a:gd name="connsiteX3" fmla="*/ 0 w 11979092"/>
                <a:gd name="connsiteY3" fmla="*/ 10358974 h 10358974"/>
                <a:gd name="connsiteX0" fmla="*/ 0 w 9576001"/>
                <a:gd name="connsiteY0" fmla="*/ 10334767 h 10358974"/>
                <a:gd name="connsiteX1" fmla="*/ 3586455 w 9576001"/>
                <a:gd name="connsiteY1" fmla="*/ 0 h 10358974"/>
                <a:gd name="connsiteX2" fmla="*/ 9576001 w 9576001"/>
                <a:gd name="connsiteY2" fmla="*/ 10358974 h 10358974"/>
                <a:gd name="connsiteX3" fmla="*/ 0 w 9576001"/>
                <a:gd name="connsiteY3" fmla="*/ 10334767 h 10358974"/>
                <a:gd name="connsiteX0" fmla="*/ 0 w 8857013"/>
                <a:gd name="connsiteY0" fmla="*/ 10334767 h 10350476"/>
                <a:gd name="connsiteX1" fmla="*/ 3586455 w 8857013"/>
                <a:gd name="connsiteY1" fmla="*/ 0 h 10350476"/>
                <a:gd name="connsiteX2" fmla="*/ 8857013 w 8857013"/>
                <a:gd name="connsiteY2" fmla="*/ 10350476 h 10350476"/>
                <a:gd name="connsiteX3" fmla="*/ 0 w 8857013"/>
                <a:gd name="connsiteY3" fmla="*/ 10334767 h 10350476"/>
                <a:gd name="connsiteX0" fmla="*/ 0 w 8857013"/>
                <a:gd name="connsiteY0" fmla="*/ 4392310 h 4408019"/>
                <a:gd name="connsiteX1" fmla="*/ 5437948 w 8857013"/>
                <a:gd name="connsiteY1" fmla="*/ 0 h 4408019"/>
                <a:gd name="connsiteX2" fmla="*/ 8857013 w 8857013"/>
                <a:gd name="connsiteY2" fmla="*/ 4408019 h 4408019"/>
                <a:gd name="connsiteX3" fmla="*/ 0 w 8857013"/>
                <a:gd name="connsiteY3" fmla="*/ 4392310 h 4408019"/>
                <a:gd name="connsiteX0" fmla="*/ 0 w 8899276"/>
                <a:gd name="connsiteY0" fmla="*/ 4364249 h 4408019"/>
                <a:gd name="connsiteX1" fmla="*/ 5480211 w 8899276"/>
                <a:gd name="connsiteY1" fmla="*/ 0 h 4408019"/>
                <a:gd name="connsiteX2" fmla="*/ 8899276 w 8899276"/>
                <a:gd name="connsiteY2" fmla="*/ 4408019 h 4408019"/>
                <a:gd name="connsiteX3" fmla="*/ 0 w 8899276"/>
                <a:gd name="connsiteY3" fmla="*/ 4364249 h 4408019"/>
                <a:gd name="connsiteX0" fmla="*/ 0 w 8838784"/>
                <a:gd name="connsiteY0" fmla="*/ 4337546 h 4408019"/>
                <a:gd name="connsiteX1" fmla="*/ 5419719 w 8838784"/>
                <a:gd name="connsiteY1" fmla="*/ 0 h 4408019"/>
                <a:gd name="connsiteX2" fmla="*/ 8838784 w 8838784"/>
                <a:gd name="connsiteY2" fmla="*/ 4408019 h 4408019"/>
                <a:gd name="connsiteX3" fmla="*/ 0 w 8838784"/>
                <a:gd name="connsiteY3" fmla="*/ 4337546 h 4408019"/>
                <a:gd name="connsiteX0" fmla="*/ 0 w 8858544"/>
                <a:gd name="connsiteY0" fmla="*/ 4312392 h 4408019"/>
                <a:gd name="connsiteX1" fmla="*/ 5439479 w 8858544"/>
                <a:gd name="connsiteY1" fmla="*/ 0 h 4408019"/>
                <a:gd name="connsiteX2" fmla="*/ 8858544 w 8858544"/>
                <a:gd name="connsiteY2" fmla="*/ 4408019 h 4408019"/>
                <a:gd name="connsiteX3" fmla="*/ 0 w 8858544"/>
                <a:gd name="connsiteY3" fmla="*/ 4312392 h 4408019"/>
                <a:gd name="connsiteX0" fmla="*/ 0 w 8841497"/>
                <a:gd name="connsiteY0" fmla="*/ 4361981 h 4408019"/>
                <a:gd name="connsiteX1" fmla="*/ 5422432 w 8841497"/>
                <a:gd name="connsiteY1" fmla="*/ 0 h 4408019"/>
                <a:gd name="connsiteX2" fmla="*/ 8841497 w 8841497"/>
                <a:gd name="connsiteY2" fmla="*/ 4408019 h 4408019"/>
                <a:gd name="connsiteX3" fmla="*/ 0 w 8841497"/>
                <a:gd name="connsiteY3" fmla="*/ 4361981 h 4408019"/>
                <a:gd name="connsiteX0" fmla="*/ 0 w 8694300"/>
                <a:gd name="connsiteY0" fmla="*/ 4508123 h 4508123"/>
                <a:gd name="connsiteX1" fmla="*/ 5275235 w 8694300"/>
                <a:gd name="connsiteY1" fmla="*/ 0 h 4508123"/>
                <a:gd name="connsiteX2" fmla="*/ 8694300 w 8694300"/>
                <a:gd name="connsiteY2" fmla="*/ 4408019 h 4508123"/>
                <a:gd name="connsiteX3" fmla="*/ 0 w 8694300"/>
                <a:gd name="connsiteY3" fmla="*/ 4508123 h 4508123"/>
                <a:gd name="connsiteX0" fmla="*/ 0 w 9141260"/>
                <a:gd name="connsiteY0" fmla="*/ 4508123 h 5734120"/>
                <a:gd name="connsiteX1" fmla="*/ 5275235 w 9141260"/>
                <a:gd name="connsiteY1" fmla="*/ 0 h 5734120"/>
                <a:gd name="connsiteX2" fmla="*/ 9141260 w 9141260"/>
                <a:gd name="connsiteY2" fmla="*/ 5734120 h 5734120"/>
                <a:gd name="connsiteX3" fmla="*/ 0 w 9141260"/>
                <a:gd name="connsiteY3" fmla="*/ 4508123 h 5734120"/>
                <a:gd name="connsiteX0" fmla="*/ 0 w 9188182"/>
                <a:gd name="connsiteY0" fmla="*/ 4522249 h 5734120"/>
                <a:gd name="connsiteX1" fmla="*/ 5322157 w 9188182"/>
                <a:gd name="connsiteY1" fmla="*/ 0 h 5734120"/>
                <a:gd name="connsiteX2" fmla="*/ 9188182 w 9188182"/>
                <a:gd name="connsiteY2" fmla="*/ 5734120 h 5734120"/>
                <a:gd name="connsiteX3" fmla="*/ 0 w 9188182"/>
                <a:gd name="connsiteY3" fmla="*/ 4522249 h 5734120"/>
                <a:gd name="connsiteX0" fmla="*/ 0 w 9188182"/>
                <a:gd name="connsiteY0" fmla="*/ 4192440 h 5404311"/>
                <a:gd name="connsiteX1" fmla="*/ 5243553 w 9188182"/>
                <a:gd name="connsiteY1" fmla="*/ 0 h 5404311"/>
                <a:gd name="connsiteX2" fmla="*/ 9188182 w 9188182"/>
                <a:gd name="connsiteY2" fmla="*/ 5404311 h 5404311"/>
                <a:gd name="connsiteX3" fmla="*/ 0 w 9188182"/>
                <a:gd name="connsiteY3" fmla="*/ 4192440 h 5404311"/>
                <a:gd name="connsiteX0" fmla="*/ 0 w 9188182"/>
                <a:gd name="connsiteY0" fmla="*/ 4239454 h 5451325"/>
                <a:gd name="connsiteX1" fmla="*/ 5197559 w 9188182"/>
                <a:gd name="connsiteY1" fmla="*/ 0 h 5451325"/>
                <a:gd name="connsiteX2" fmla="*/ 9188182 w 9188182"/>
                <a:gd name="connsiteY2" fmla="*/ 5451325 h 5451325"/>
                <a:gd name="connsiteX3" fmla="*/ 0 w 9188182"/>
                <a:gd name="connsiteY3" fmla="*/ 4239454 h 5451325"/>
                <a:gd name="connsiteX0" fmla="*/ 0 w 9209679"/>
                <a:gd name="connsiteY0" fmla="*/ 4239454 h 5433789"/>
                <a:gd name="connsiteX1" fmla="*/ 5197559 w 9209679"/>
                <a:gd name="connsiteY1" fmla="*/ 0 h 5433789"/>
                <a:gd name="connsiteX2" fmla="*/ 9209679 w 9209679"/>
                <a:gd name="connsiteY2" fmla="*/ 5433789 h 5433789"/>
                <a:gd name="connsiteX3" fmla="*/ 0 w 9209679"/>
                <a:gd name="connsiteY3" fmla="*/ 4239454 h 5433789"/>
              </a:gdLst>
              <a:ahLst/>
              <a:cxnLst>
                <a:cxn ang="0">
                  <a:pos x="connsiteX0" y="connsiteY0"/>
                </a:cxn>
                <a:cxn ang="0">
                  <a:pos x="connsiteX1" y="connsiteY1"/>
                </a:cxn>
                <a:cxn ang="0">
                  <a:pos x="connsiteX2" y="connsiteY2"/>
                </a:cxn>
                <a:cxn ang="0">
                  <a:pos x="connsiteX3" y="connsiteY3"/>
                </a:cxn>
              </a:cxnLst>
              <a:rect l="l" t="t" r="r" b="b"/>
              <a:pathLst>
                <a:path w="9209679" h="5433789">
                  <a:moveTo>
                    <a:pt x="0" y="4239454"/>
                  </a:moveTo>
                  <a:lnTo>
                    <a:pt x="5197559" y="0"/>
                  </a:lnTo>
                  <a:lnTo>
                    <a:pt x="9209679" y="5433789"/>
                  </a:lnTo>
                  <a:lnTo>
                    <a:pt x="0" y="4239454"/>
                  </a:lnTo>
                  <a:close/>
                </a:path>
              </a:pathLst>
            </a:custGeom>
            <a:grpFill/>
            <a:ln>
              <a:solidFill>
                <a:srgbClr val="9CC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4">
              <a:extLst>
                <a:ext uri="{FF2B5EF4-FFF2-40B4-BE49-F238E27FC236}">
                  <a16:creationId xmlns:a16="http://schemas.microsoft.com/office/drawing/2014/main" id="{CA18362B-2C3B-8B66-E70B-B35340B5A609}"/>
                </a:ext>
              </a:extLst>
            </p:cNvPr>
            <p:cNvSpPr>
              <a:spLocks/>
            </p:cNvSpPr>
            <p:nvPr userDrawn="1"/>
          </p:nvSpPr>
          <p:spPr>
            <a:xfrm>
              <a:off x="-13504" y="279553"/>
              <a:ext cx="11741034" cy="6639408"/>
            </a:xfrm>
            <a:custGeom>
              <a:avLst/>
              <a:gdLst>
                <a:gd name="connsiteX0" fmla="*/ 0 w 10916565"/>
                <a:gd name="connsiteY0" fmla="*/ 6858000 h 6858000"/>
                <a:gd name="connsiteX1" fmla="*/ 5458283 w 10916565"/>
                <a:gd name="connsiteY1" fmla="*/ 0 h 6858000"/>
                <a:gd name="connsiteX2" fmla="*/ 10916565 w 10916565"/>
                <a:gd name="connsiteY2" fmla="*/ 6858000 h 6858000"/>
                <a:gd name="connsiteX3" fmla="*/ 0 w 10916565"/>
                <a:gd name="connsiteY3" fmla="*/ 6858000 h 6858000"/>
                <a:gd name="connsiteX0" fmla="*/ 0 w 10916565"/>
                <a:gd name="connsiteY0" fmla="*/ 6922169 h 6922169"/>
                <a:gd name="connsiteX1" fmla="*/ 5458283 w 10916565"/>
                <a:gd name="connsiteY1" fmla="*/ 0 h 6922169"/>
                <a:gd name="connsiteX2" fmla="*/ 10916565 w 10916565"/>
                <a:gd name="connsiteY2" fmla="*/ 6922169 h 6922169"/>
                <a:gd name="connsiteX3" fmla="*/ 0 w 10916565"/>
                <a:gd name="connsiteY3" fmla="*/ 6922169 h 6922169"/>
                <a:gd name="connsiteX0" fmla="*/ 0 w 10916565"/>
                <a:gd name="connsiteY0" fmla="*/ 6475097 h 6475097"/>
                <a:gd name="connsiteX1" fmla="*/ 5458283 w 10916565"/>
                <a:gd name="connsiteY1" fmla="*/ 0 h 6475097"/>
                <a:gd name="connsiteX2" fmla="*/ 10916565 w 10916565"/>
                <a:gd name="connsiteY2" fmla="*/ 6475097 h 6475097"/>
                <a:gd name="connsiteX3" fmla="*/ 0 w 10916565"/>
                <a:gd name="connsiteY3" fmla="*/ 6475097 h 6475097"/>
                <a:gd name="connsiteX0" fmla="*/ 0 w 10916565"/>
                <a:gd name="connsiteY0" fmla="*/ 6698633 h 6698633"/>
                <a:gd name="connsiteX1" fmla="*/ 5339463 w 10916565"/>
                <a:gd name="connsiteY1" fmla="*/ 0 h 6698633"/>
                <a:gd name="connsiteX2" fmla="*/ 10916565 w 10916565"/>
                <a:gd name="connsiteY2" fmla="*/ 6698633 h 6698633"/>
                <a:gd name="connsiteX3" fmla="*/ 0 w 10916565"/>
                <a:gd name="connsiteY3" fmla="*/ 6698633 h 6698633"/>
                <a:gd name="connsiteX0" fmla="*/ 0 w 10916565"/>
                <a:gd name="connsiteY0" fmla="*/ 6832755 h 6832755"/>
                <a:gd name="connsiteX1" fmla="*/ 5265200 w 10916565"/>
                <a:gd name="connsiteY1" fmla="*/ 0 h 6832755"/>
                <a:gd name="connsiteX2" fmla="*/ 10916565 w 10916565"/>
                <a:gd name="connsiteY2" fmla="*/ 6832755 h 6832755"/>
                <a:gd name="connsiteX3" fmla="*/ 0 w 10916565"/>
                <a:gd name="connsiteY3" fmla="*/ 6832755 h 6832755"/>
                <a:gd name="connsiteX0" fmla="*/ 0 w 10809224"/>
                <a:gd name="connsiteY0" fmla="*/ 6800988 h 6832755"/>
                <a:gd name="connsiteX1" fmla="*/ 5157859 w 10809224"/>
                <a:gd name="connsiteY1" fmla="*/ 0 h 6832755"/>
                <a:gd name="connsiteX2" fmla="*/ 10809224 w 10809224"/>
                <a:gd name="connsiteY2" fmla="*/ 6832755 h 6832755"/>
                <a:gd name="connsiteX3" fmla="*/ 0 w 10809224"/>
                <a:gd name="connsiteY3" fmla="*/ 6800988 h 6832755"/>
                <a:gd name="connsiteX0" fmla="*/ 0 w 10732551"/>
                <a:gd name="connsiteY0" fmla="*/ 6753337 h 6832755"/>
                <a:gd name="connsiteX1" fmla="*/ 5081186 w 10732551"/>
                <a:gd name="connsiteY1" fmla="*/ 0 h 6832755"/>
                <a:gd name="connsiteX2" fmla="*/ 10732551 w 10732551"/>
                <a:gd name="connsiteY2" fmla="*/ 6832755 h 6832755"/>
                <a:gd name="connsiteX3" fmla="*/ 0 w 10732551"/>
                <a:gd name="connsiteY3" fmla="*/ 6753337 h 6832755"/>
                <a:gd name="connsiteX0" fmla="*/ 0 w 10758872"/>
                <a:gd name="connsiteY0" fmla="*/ 6859340 h 6859340"/>
                <a:gd name="connsiteX1" fmla="*/ 5107507 w 10758872"/>
                <a:gd name="connsiteY1" fmla="*/ 0 h 6859340"/>
                <a:gd name="connsiteX2" fmla="*/ 10758872 w 10758872"/>
                <a:gd name="connsiteY2" fmla="*/ 6832755 h 6859340"/>
                <a:gd name="connsiteX3" fmla="*/ 0 w 10758872"/>
                <a:gd name="connsiteY3" fmla="*/ 6859340 h 6859340"/>
                <a:gd name="connsiteX0" fmla="*/ 0 w 10758872"/>
                <a:gd name="connsiteY0" fmla="*/ 6452997 h 6452997"/>
                <a:gd name="connsiteX1" fmla="*/ 4765330 w 10758872"/>
                <a:gd name="connsiteY1" fmla="*/ 0 h 6452997"/>
                <a:gd name="connsiteX2" fmla="*/ 10758872 w 10758872"/>
                <a:gd name="connsiteY2" fmla="*/ 6426412 h 6452997"/>
                <a:gd name="connsiteX3" fmla="*/ 0 w 10758872"/>
                <a:gd name="connsiteY3" fmla="*/ 6452997 h 6452997"/>
                <a:gd name="connsiteX0" fmla="*/ 0 w 10758872"/>
                <a:gd name="connsiteY0" fmla="*/ 6417663 h 6417663"/>
                <a:gd name="connsiteX1" fmla="*/ 4712687 w 10758872"/>
                <a:gd name="connsiteY1" fmla="*/ 0 h 6417663"/>
                <a:gd name="connsiteX2" fmla="*/ 10758872 w 10758872"/>
                <a:gd name="connsiteY2" fmla="*/ 6391078 h 6417663"/>
                <a:gd name="connsiteX3" fmla="*/ 0 w 10758872"/>
                <a:gd name="connsiteY3" fmla="*/ 6417663 h 6417663"/>
                <a:gd name="connsiteX0" fmla="*/ 0 w 10758872"/>
                <a:gd name="connsiteY0" fmla="*/ 6408829 h 6408829"/>
                <a:gd name="connsiteX1" fmla="*/ 4975900 w 10758872"/>
                <a:gd name="connsiteY1" fmla="*/ 0 h 6408829"/>
                <a:gd name="connsiteX2" fmla="*/ 10758872 w 10758872"/>
                <a:gd name="connsiteY2" fmla="*/ 6382244 h 6408829"/>
                <a:gd name="connsiteX3" fmla="*/ 0 w 10758872"/>
                <a:gd name="connsiteY3" fmla="*/ 6408829 h 6408829"/>
                <a:gd name="connsiteX0" fmla="*/ 0 w 10758872"/>
                <a:gd name="connsiteY0" fmla="*/ 6382328 h 6382328"/>
                <a:gd name="connsiteX1" fmla="*/ 6309513 w 10758872"/>
                <a:gd name="connsiteY1" fmla="*/ 0 h 6382328"/>
                <a:gd name="connsiteX2" fmla="*/ 10758872 w 10758872"/>
                <a:gd name="connsiteY2" fmla="*/ 6355743 h 6382328"/>
                <a:gd name="connsiteX3" fmla="*/ 0 w 10758872"/>
                <a:gd name="connsiteY3" fmla="*/ 6382328 h 6382328"/>
                <a:gd name="connsiteX0" fmla="*/ 0 w 10758872"/>
                <a:gd name="connsiteY0" fmla="*/ 6408829 h 6408829"/>
                <a:gd name="connsiteX1" fmla="*/ 6318287 w 10758872"/>
                <a:gd name="connsiteY1" fmla="*/ 0 h 6408829"/>
                <a:gd name="connsiteX2" fmla="*/ 10758872 w 10758872"/>
                <a:gd name="connsiteY2" fmla="*/ 6382244 h 6408829"/>
                <a:gd name="connsiteX3" fmla="*/ 0 w 10758872"/>
                <a:gd name="connsiteY3" fmla="*/ 6408829 h 6408829"/>
                <a:gd name="connsiteX0" fmla="*/ 0 w 10785193"/>
                <a:gd name="connsiteY0" fmla="*/ 6382328 h 6382328"/>
                <a:gd name="connsiteX1" fmla="*/ 6344608 w 10785193"/>
                <a:gd name="connsiteY1" fmla="*/ 0 h 6382328"/>
                <a:gd name="connsiteX2" fmla="*/ 10785193 w 10785193"/>
                <a:gd name="connsiteY2" fmla="*/ 6382244 h 6382328"/>
                <a:gd name="connsiteX3" fmla="*/ 0 w 10785193"/>
                <a:gd name="connsiteY3" fmla="*/ 6382328 h 6382328"/>
              </a:gdLst>
              <a:ahLst/>
              <a:cxnLst>
                <a:cxn ang="0">
                  <a:pos x="connsiteX0" y="connsiteY0"/>
                </a:cxn>
                <a:cxn ang="0">
                  <a:pos x="connsiteX1" y="connsiteY1"/>
                </a:cxn>
                <a:cxn ang="0">
                  <a:pos x="connsiteX2" y="connsiteY2"/>
                </a:cxn>
                <a:cxn ang="0">
                  <a:pos x="connsiteX3" y="connsiteY3"/>
                </a:cxn>
              </a:cxnLst>
              <a:rect l="l" t="t" r="r" b="b"/>
              <a:pathLst>
                <a:path w="10785193" h="6382328">
                  <a:moveTo>
                    <a:pt x="0" y="6382328"/>
                  </a:moveTo>
                  <a:lnTo>
                    <a:pt x="6344608" y="0"/>
                  </a:lnTo>
                  <a:lnTo>
                    <a:pt x="10785193" y="6382244"/>
                  </a:lnTo>
                  <a:lnTo>
                    <a:pt x="0" y="6382328"/>
                  </a:lnTo>
                  <a:close/>
                </a:path>
              </a:pathLst>
            </a:custGeom>
            <a:grpFill/>
            <a:ln>
              <a:solidFill>
                <a:srgbClr val="9CC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7ECF9303-3EFB-035A-7C0D-CEE6583AC54A}"/>
              </a:ext>
            </a:extLst>
          </p:cNvPr>
          <p:cNvSpPr>
            <a:spLocks noGrp="1"/>
          </p:cNvSpPr>
          <p:nvPr>
            <p:ph type="title"/>
          </p:nvPr>
        </p:nvSpPr>
        <p:spPr>
          <a:xfrm>
            <a:off x="1043796" y="552091"/>
            <a:ext cx="10101532" cy="715992"/>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
        <p:nvSpPr>
          <p:cNvPr id="4" name="Text Placeholder 3">
            <a:extLst>
              <a:ext uri="{FF2B5EF4-FFF2-40B4-BE49-F238E27FC236}">
                <a16:creationId xmlns:a16="http://schemas.microsoft.com/office/drawing/2014/main" id="{FC4F45D8-C4EE-2DEF-B8C7-4F4519B4C1A7}"/>
              </a:ext>
            </a:extLst>
          </p:cNvPr>
          <p:cNvSpPr>
            <a:spLocks noGrp="1"/>
          </p:cNvSpPr>
          <p:nvPr>
            <p:ph type="body" sz="half" idx="2"/>
          </p:nvPr>
        </p:nvSpPr>
        <p:spPr>
          <a:xfrm>
            <a:off x="1043796" y="1708015"/>
            <a:ext cx="6491212" cy="4321834"/>
          </a:xfrm>
          <a:prstGeom prst="rect">
            <a:avLst/>
          </a:prstGeom>
        </p:spPr>
        <p:txBody>
          <a:bodyPr>
            <a:normAutofit/>
          </a:bodyPr>
          <a:lstStyle>
            <a:lvl1pPr marL="0" indent="0">
              <a:lnSpc>
                <a:spcPct val="150000"/>
              </a:lnSpc>
              <a:buNone/>
              <a:defRPr sz="1100">
                <a:solidFill>
                  <a:schemeClr val="bg1"/>
                </a:solidFill>
                <a:latin typeface="Lor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3" name="Picture 2" descr="A green and black logo&#10;&#10;Description automatically generated">
            <a:extLst>
              <a:ext uri="{FF2B5EF4-FFF2-40B4-BE49-F238E27FC236}">
                <a16:creationId xmlns:a16="http://schemas.microsoft.com/office/drawing/2014/main" id="{47AEE8FC-19D5-961D-CAF7-CD194BE80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1502" y="6252245"/>
            <a:ext cx="517358" cy="517358"/>
          </a:xfrm>
          <a:prstGeom prst="rect">
            <a:avLst/>
          </a:prstGeom>
        </p:spPr>
      </p:pic>
      <p:sp>
        <p:nvSpPr>
          <p:cNvPr id="6" name="Footer Placeholder 4">
            <a:extLst>
              <a:ext uri="{FF2B5EF4-FFF2-40B4-BE49-F238E27FC236}">
                <a16:creationId xmlns:a16="http://schemas.microsoft.com/office/drawing/2014/main" id="{3125C8E2-A4BB-EA95-988B-FD066D1E73BF}"/>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247610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UR BACKGROUND - LIGHTER GREE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CE45F7A-B72E-E3B8-E7F3-334F8857BD7A}"/>
              </a:ext>
            </a:extLst>
          </p:cNvPr>
          <p:cNvGrpSpPr/>
          <p:nvPr userDrawn="1"/>
        </p:nvGrpSpPr>
        <p:grpSpPr>
          <a:xfrm>
            <a:off x="-966937" y="-2691669"/>
            <a:ext cx="12613001" cy="9680477"/>
            <a:chOff x="-920355" y="-2294288"/>
            <a:chExt cx="12647885" cy="9339361"/>
          </a:xfrm>
        </p:grpSpPr>
        <p:sp>
          <p:nvSpPr>
            <p:cNvPr id="8" name="Isosceles Triangle 2">
              <a:extLst>
                <a:ext uri="{FF2B5EF4-FFF2-40B4-BE49-F238E27FC236}">
                  <a16:creationId xmlns:a16="http://schemas.microsoft.com/office/drawing/2014/main" id="{6698619B-7D2B-717F-178A-12B40DD7503B}"/>
                </a:ext>
              </a:extLst>
            </p:cNvPr>
            <p:cNvSpPr>
              <a:spLocks/>
            </p:cNvSpPr>
            <p:nvPr userDrawn="1"/>
          </p:nvSpPr>
          <p:spPr>
            <a:xfrm rot="18464626">
              <a:off x="-2872657" y="-341986"/>
              <a:ext cx="9339361" cy="5434758"/>
            </a:xfrm>
            <a:custGeom>
              <a:avLst/>
              <a:gdLst>
                <a:gd name="connsiteX0" fmla="*/ 0 w 11979092"/>
                <a:gd name="connsiteY0" fmla="*/ 10358974 h 10358974"/>
                <a:gd name="connsiteX1" fmla="*/ 5989546 w 11979092"/>
                <a:gd name="connsiteY1" fmla="*/ 0 h 10358974"/>
                <a:gd name="connsiteX2" fmla="*/ 11979092 w 11979092"/>
                <a:gd name="connsiteY2" fmla="*/ 10358974 h 10358974"/>
                <a:gd name="connsiteX3" fmla="*/ 0 w 11979092"/>
                <a:gd name="connsiteY3" fmla="*/ 10358974 h 10358974"/>
                <a:gd name="connsiteX0" fmla="*/ 0 w 9576001"/>
                <a:gd name="connsiteY0" fmla="*/ 10334767 h 10358974"/>
                <a:gd name="connsiteX1" fmla="*/ 3586455 w 9576001"/>
                <a:gd name="connsiteY1" fmla="*/ 0 h 10358974"/>
                <a:gd name="connsiteX2" fmla="*/ 9576001 w 9576001"/>
                <a:gd name="connsiteY2" fmla="*/ 10358974 h 10358974"/>
                <a:gd name="connsiteX3" fmla="*/ 0 w 9576001"/>
                <a:gd name="connsiteY3" fmla="*/ 10334767 h 10358974"/>
                <a:gd name="connsiteX0" fmla="*/ 0 w 8857013"/>
                <a:gd name="connsiteY0" fmla="*/ 10334767 h 10350476"/>
                <a:gd name="connsiteX1" fmla="*/ 3586455 w 8857013"/>
                <a:gd name="connsiteY1" fmla="*/ 0 h 10350476"/>
                <a:gd name="connsiteX2" fmla="*/ 8857013 w 8857013"/>
                <a:gd name="connsiteY2" fmla="*/ 10350476 h 10350476"/>
                <a:gd name="connsiteX3" fmla="*/ 0 w 8857013"/>
                <a:gd name="connsiteY3" fmla="*/ 10334767 h 10350476"/>
                <a:gd name="connsiteX0" fmla="*/ 0 w 8857013"/>
                <a:gd name="connsiteY0" fmla="*/ 4392310 h 4408019"/>
                <a:gd name="connsiteX1" fmla="*/ 5437948 w 8857013"/>
                <a:gd name="connsiteY1" fmla="*/ 0 h 4408019"/>
                <a:gd name="connsiteX2" fmla="*/ 8857013 w 8857013"/>
                <a:gd name="connsiteY2" fmla="*/ 4408019 h 4408019"/>
                <a:gd name="connsiteX3" fmla="*/ 0 w 8857013"/>
                <a:gd name="connsiteY3" fmla="*/ 4392310 h 4408019"/>
                <a:gd name="connsiteX0" fmla="*/ 0 w 8899276"/>
                <a:gd name="connsiteY0" fmla="*/ 4364249 h 4408019"/>
                <a:gd name="connsiteX1" fmla="*/ 5480211 w 8899276"/>
                <a:gd name="connsiteY1" fmla="*/ 0 h 4408019"/>
                <a:gd name="connsiteX2" fmla="*/ 8899276 w 8899276"/>
                <a:gd name="connsiteY2" fmla="*/ 4408019 h 4408019"/>
                <a:gd name="connsiteX3" fmla="*/ 0 w 8899276"/>
                <a:gd name="connsiteY3" fmla="*/ 4364249 h 4408019"/>
                <a:gd name="connsiteX0" fmla="*/ 0 w 8838784"/>
                <a:gd name="connsiteY0" fmla="*/ 4337546 h 4408019"/>
                <a:gd name="connsiteX1" fmla="*/ 5419719 w 8838784"/>
                <a:gd name="connsiteY1" fmla="*/ 0 h 4408019"/>
                <a:gd name="connsiteX2" fmla="*/ 8838784 w 8838784"/>
                <a:gd name="connsiteY2" fmla="*/ 4408019 h 4408019"/>
                <a:gd name="connsiteX3" fmla="*/ 0 w 8838784"/>
                <a:gd name="connsiteY3" fmla="*/ 4337546 h 4408019"/>
                <a:gd name="connsiteX0" fmla="*/ 0 w 8858544"/>
                <a:gd name="connsiteY0" fmla="*/ 4312392 h 4408019"/>
                <a:gd name="connsiteX1" fmla="*/ 5439479 w 8858544"/>
                <a:gd name="connsiteY1" fmla="*/ 0 h 4408019"/>
                <a:gd name="connsiteX2" fmla="*/ 8858544 w 8858544"/>
                <a:gd name="connsiteY2" fmla="*/ 4408019 h 4408019"/>
                <a:gd name="connsiteX3" fmla="*/ 0 w 8858544"/>
                <a:gd name="connsiteY3" fmla="*/ 4312392 h 4408019"/>
                <a:gd name="connsiteX0" fmla="*/ 0 w 8841497"/>
                <a:gd name="connsiteY0" fmla="*/ 4361981 h 4408019"/>
                <a:gd name="connsiteX1" fmla="*/ 5422432 w 8841497"/>
                <a:gd name="connsiteY1" fmla="*/ 0 h 4408019"/>
                <a:gd name="connsiteX2" fmla="*/ 8841497 w 8841497"/>
                <a:gd name="connsiteY2" fmla="*/ 4408019 h 4408019"/>
                <a:gd name="connsiteX3" fmla="*/ 0 w 8841497"/>
                <a:gd name="connsiteY3" fmla="*/ 4361981 h 4408019"/>
                <a:gd name="connsiteX0" fmla="*/ 0 w 8694300"/>
                <a:gd name="connsiteY0" fmla="*/ 4508123 h 4508123"/>
                <a:gd name="connsiteX1" fmla="*/ 5275235 w 8694300"/>
                <a:gd name="connsiteY1" fmla="*/ 0 h 4508123"/>
                <a:gd name="connsiteX2" fmla="*/ 8694300 w 8694300"/>
                <a:gd name="connsiteY2" fmla="*/ 4408019 h 4508123"/>
                <a:gd name="connsiteX3" fmla="*/ 0 w 8694300"/>
                <a:gd name="connsiteY3" fmla="*/ 4508123 h 4508123"/>
                <a:gd name="connsiteX0" fmla="*/ 0 w 9141260"/>
                <a:gd name="connsiteY0" fmla="*/ 4508123 h 5734120"/>
                <a:gd name="connsiteX1" fmla="*/ 5275235 w 9141260"/>
                <a:gd name="connsiteY1" fmla="*/ 0 h 5734120"/>
                <a:gd name="connsiteX2" fmla="*/ 9141260 w 9141260"/>
                <a:gd name="connsiteY2" fmla="*/ 5734120 h 5734120"/>
                <a:gd name="connsiteX3" fmla="*/ 0 w 9141260"/>
                <a:gd name="connsiteY3" fmla="*/ 4508123 h 5734120"/>
                <a:gd name="connsiteX0" fmla="*/ 0 w 9188182"/>
                <a:gd name="connsiteY0" fmla="*/ 4522249 h 5734120"/>
                <a:gd name="connsiteX1" fmla="*/ 5322157 w 9188182"/>
                <a:gd name="connsiteY1" fmla="*/ 0 h 5734120"/>
                <a:gd name="connsiteX2" fmla="*/ 9188182 w 9188182"/>
                <a:gd name="connsiteY2" fmla="*/ 5734120 h 5734120"/>
                <a:gd name="connsiteX3" fmla="*/ 0 w 9188182"/>
                <a:gd name="connsiteY3" fmla="*/ 4522249 h 5734120"/>
                <a:gd name="connsiteX0" fmla="*/ 0 w 9188182"/>
                <a:gd name="connsiteY0" fmla="*/ 4192440 h 5404311"/>
                <a:gd name="connsiteX1" fmla="*/ 5243553 w 9188182"/>
                <a:gd name="connsiteY1" fmla="*/ 0 h 5404311"/>
                <a:gd name="connsiteX2" fmla="*/ 9188182 w 9188182"/>
                <a:gd name="connsiteY2" fmla="*/ 5404311 h 5404311"/>
                <a:gd name="connsiteX3" fmla="*/ 0 w 9188182"/>
                <a:gd name="connsiteY3" fmla="*/ 4192440 h 5404311"/>
                <a:gd name="connsiteX0" fmla="*/ 0 w 9188182"/>
                <a:gd name="connsiteY0" fmla="*/ 4239454 h 5451325"/>
                <a:gd name="connsiteX1" fmla="*/ 5197559 w 9188182"/>
                <a:gd name="connsiteY1" fmla="*/ 0 h 5451325"/>
                <a:gd name="connsiteX2" fmla="*/ 9188182 w 9188182"/>
                <a:gd name="connsiteY2" fmla="*/ 5451325 h 5451325"/>
                <a:gd name="connsiteX3" fmla="*/ 0 w 9188182"/>
                <a:gd name="connsiteY3" fmla="*/ 4239454 h 5451325"/>
                <a:gd name="connsiteX0" fmla="*/ 0 w 9209679"/>
                <a:gd name="connsiteY0" fmla="*/ 4239454 h 5433789"/>
                <a:gd name="connsiteX1" fmla="*/ 5197559 w 9209679"/>
                <a:gd name="connsiteY1" fmla="*/ 0 h 5433789"/>
                <a:gd name="connsiteX2" fmla="*/ 9209679 w 9209679"/>
                <a:gd name="connsiteY2" fmla="*/ 5433789 h 5433789"/>
                <a:gd name="connsiteX3" fmla="*/ 0 w 9209679"/>
                <a:gd name="connsiteY3" fmla="*/ 4239454 h 5433789"/>
              </a:gdLst>
              <a:ahLst/>
              <a:cxnLst>
                <a:cxn ang="0">
                  <a:pos x="connsiteX0" y="connsiteY0"/>
                </a:cxn>
                <a:cxn ang="0">
                  <a:pos x="connsiteX1" y="connsiteY1"/>
                </a:cxn>
                <a:cxn ang="0">
                  <a:pos x="connsiteX2" y="connsiteY2"/>
                </a:cxn>
                <a:cxn ang="0">
                  <a:pos x="connsiteX3" y="connsiteY3"/>
                </a:cxn>
              </a:cxnLst>
              <a:rect l="l" t="t" r="r" b="b"/>
              <a:pathLst>
                <a:path w="9209679" h="5433789">
                  <a:moveTo>
                    <a:pt x="0" y="4239454"/>
                  </a:moveTo>
                  <a:lnTo>
                    <a:pt x="5197559" y="0"/>
                  </a:lnTo>
                  <a:lnTo>
                    <a:pt x="9209679" y="5433789"/>
                  </a:lnTo>
                  <a:lnTo>
                    <a:pt x="0" y="4239454"/>
                  </a:lnTo>
                  <a:close/>
                </a:path>
              </a:pathLst>
            </a:custGeom>
            <a:solidFill>
              <a:srgbClr val="009900"/>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4">
              <a:extLst>
                <a:ext uri="{FF2B5EF4-FFF2-40B4-BE49-F238E27FC236}">
                  <a16:creationId xmlns:a16="http://schemas.microsoft.com/office/drawing/2014/main" id="{17144343-2F20-0BC4-1655-B57CD605F6EF}"/>
                </a:ext>
              </a:extLst>
            </p:cNvPr>
            <p:cNvSpPr>
              <a:spLocks/>
            </p:cNvSpPr>
            <p:nvPr userDrawn="1"/>
          </p:nvSpPr>
          <p:spPr>
            <a:xfrm>
              <a:off x="-13504" y="279553"/>
              <a:ext cx="11741034" cy="6639408"/>
            </a:xfrm>
            <a:custGeom>
              <a:avLst/>
              <a:gdLst>
                <a:gd name="connsiteX0" fmla="*/ 0 w 10916565"/>
                <a:gd name="connsiteY0" fmla="*/ 6858000 h 6858000"/>
                <a:gd name="connsiteX1" fmla="*/ 5458283 w 10916565"/>
                <a:gd name="connsiteY1" fmla="*/ 0 h 6858000"/>
                <a:gd name="connsiteX2" fmla="*/ 10916565 w 10916565"/>
                <a:gd name="connsiteY2" fmla="*/ 6858000 h 6858000"/>
                <a:gd name="connsiteX3" fmla="*/ 0 w 10916565"/>
                <a:gd name="connsiteY3" fmla="*/ 6858000 h 6858000"/>
                <a:gd name="connsiteX0" fmla="*/ 0 w 10916565"/>
                <a:gd name="connsiteY0" fmla="*/ 6922169 h 6922169"/>
                <a:gd name="connsiteX1" fmla="*/ 5458283 w 10916565"/>
                <a:gd name="connsiteY1" fmla="*/ 0 h 6922169"/>
                <a:gd name="connsiteX2" fmla="*/ 10916565 w 10916565"/>
                <a:gd name="connsiteY2" fmla="*/ 6922169 h 6922169"/>
                <a:gd name="connsiteX3" fmla="*/ 0 w 10916565"/>
                <a:gd name="connsiteY3" fmla="*/ 6922169 h 6922169"/>
                <a:gd name="connsiteX0" fmla="*/ 0 w 10916565"/>
                <a:gd name="connsiteY0" fmla="*/ 6475097 h 6475097"/>
                <a:gd name="connsiteX1" fmla="*/ 5458283 w 10916565"/>
                <a:gd name="connsiteY1" fmla="*/ 0 h 6475097"/>
                <a:gd name="connsiteX2" fmla="*/ 10916565 w 10916565"/>
                <a:gd name="connsiteY2" fmla="*/ 6475097 h 6475097"/>
                <a:gd name="connsiteX3" fmla="*/ 0 w 10916565"/>
                <a:gd name="connsiteY3" fmla="*/ 6475097 h 6475097"/>
                <a:gd name="connsiteX0" fmla="*/ 0 w 10916565"/>
                <a:gd name="connsiteY0" fmla="*/ 6698633 h 6698633"/>
                <a:gd name="connsiteX1" fmla="*/ 5339463 w 10916565"/>
                <a:gd name="connsiteY1" fmla="*/ 0 h 6698633"/>
                <a:gd name="connsiteX2" fmla="*/ 10916565 w 10916565"/>
                <a:gd name="connsiteY2" fmla="*/ 6698633 h 6698633"/>
                <a:gd name="connsiteX3" fmla="*/ 0 w 10916565"/>
                <a:gd name="connsiteY3" fmla="*/ 6698633 h 6698633"/>
                <a:gd name="connsiteX0" fmla="*/ 0 w 10916565"/>
                <a:gd name="connsiteY0" fmla="*/ 6832755 h 6832755"/>
                <a:gd name="connsiteX1" fmla="*/ 5265200 w 10916565"/>
                <a:gd name="connsiteY1" fmla="*/ 0 h 6832755"/>
                <a:gd name="connsiteX2" fmla="*/ 10916565 w 10916565"/>
                <a:gd name="connsiteY2" fmla="*/ 6832755 h 6832755"/>
                <a:gd name="connsiteX3" fmla="*/ 0 w 10916565"/>
                <a:gd name="connsiteY3" fmla="*/ 6832755 h 6832755"/>
                <a:gd name="connsiteX0" fmla="*/ 0 w 10809224"/>
                <a:gd name="connsiteY0" fmla="*/ 6800988 h 6832755"/>
                <a:gd name="connsiteX1" fmla="*/ 5157859 w 10809224"/>
                <a:gd name="connsiteY1" fmla="*/ 0 h 6832755"/>
                <a:gd name="connsiteX2" fmla="*/ 10809224 w 10809224"/>
                <a:gd name="connsiteY2" fmla="*/ 6832755 h 6832755"/>
                <a:gd name="connsiteX3" fmla="*/ 0 w 10809224"/>
                <a:gd name="connsiteY3" fmla="*/ 6800988 h 6832755"/>
                <a:gd name="connsiteX0" fmla="*/ 0 w 10732551"/>
                <a:gd name="connsiteY0" fmla="*/ 6753337 h 6832755"/>
                <a:gd name="connsiteX1" fmla="*/ 5081186 w 10732551"/>
                <a:gd name="connsiteY1" fmla="*/ 0 h 6832755"/>
                <a:gd name="connsiteX2" fmla="*/ 10732551 w 10732551"/>
                <a:gd name="connsiteY2" fmla="*/ 6832755 h 6832755"/>
                <a:gd name="connsiteX3" fmla="*/ 0 w 10732551"/>
                <a:gd name="connsiteY3" fmla="*/ 6753337 h 6832755"/>
                <a:gd name="connsiteX0" fmla="*/ 0 w 10758872"/>
                <a:gd name="connsiteY0" fmla="*/ 6859340 h 6859340"/>
                <a:gd name="connsiteX1" fmla="*/ 5107507 w 10758872"/>
                <a:gd name="connsiteY1" fmla="*/ 0 h 6859340"/>
                <a:gd name="connsiteX2" fmla="*/ 10758872 w 10758872"/>
                <a:gd name="connsiteY2" fmla="*/ 6832755 h 6859340"/>
                <a:gd name="connsiteX3" fmla="*/ 0 w 10758872"/>
                <a:gd name="connsiteY3" fmla="*/ 6859340 h 6859340"/>
                <a:gd name="connsiteX0" fmla="*/ 0 w 10758872"/>
                <a:gd name="connsiteY0" fmla="*/ 6452997 h 6452997"/>
                <a:gd name="connsiteX1" fmla="*/ 4765330 w 10758872"/>
                <a:gd name="connsiteY1" fmla="*/ 0 h 6452997"/>
                <a:gd name="connsiteX2" fmla="*/ 10758872 w 10758872"/>
                <a:gd name="connsiteY2" fmla="*/ 6426412 h 6452997"/>
                <a:gd name="connsiteX3" fmla="*/ 0 w 10758872"/>
                <a:gd name="connsiteY3" fmla="*/ 6452997 h 6452997"/>
                <a:gd name="connsiteX0" fmla="*/ 0 w 10758872"/>
                <a:gd name="connsiteY0" fmla="*/ 6417663 h 6417663"/>
                <a:gd name="connsiteX1" fmla="*/ 4712687 w 10758872"/>
                <a:gd name="connsiteY1" fmla="*/ 0 h 6417663"/>
                <a:gd name="connsiteX2" fmla="*/ 10758872 w 10758872"/>
                <a:gd name="connsiteY2" fmla="*/ 6391078 h 6417663"/>
                <a:gd name="connsiteX3" fmla="*/ 0 w 10758872"/>
                <a:gd name="connsiteY3" fmla="*/ 6417663 h 6417663"/>
                <a:gd name="connsiteX0" fmla="*/ 0 w 10758872"/>
                <a:gd name="connsiteY0" fmla="*/ 6408829 h 6408829"/>
                <a:gd name="connsiteX1" fmla="*/ 4975900 w 10758872"/>
                <a:gd name="connsiteY1" fmla="*/ 0 h 6408829"/>
                <a:gd name="connsiteX2" fmla="*/ 10758872 w 10758872"/>
                <a:gd name="connsiteY2" fmla="*/ 6382244 h 6408829"/>
                <a:gd name="connsiteX3" fmla="*/ 0 w 10758872"/>
                <a:gd name="connsiteY3" fmla="*/ 6408829 h 6408829"/>
                <a:gd name="connsiteX0" fmla="*/ 0 w 10758872"/>
                <a:gd name="connsiteY0" fmla="*/ 6382328 h 6382328"/>
                <a:gd name="connsiteX1" fmla="*/ 6309513 w 10758872"/>
                <a:gd name="connsiteY1" fmla="*/ 0 h 6382328"/>
                <a:gd name="connsiteX2" fmla="*/ 10758872 w 10758872"/>
                <a:gd name="connsiteY2" fmla="*/ 6355743 h 6382328"/>
                <a:gd name="connsiteX3" fmla="*/ 0 w 10758872"/>
                <a:gd name="connsiteY3" fmla="*/ 6382328 h 6382328"/>
                <a:gd name="connsiteX0" fmla="*/ 0 w 10758872"/>
                <a:gd name="connsiteY0" fmla="*/ 6408829 h 6408829"/>
                <a:gd name="connsiteX1" fmla="*/ 6318287 w 10758872"/>
                <a:gd name="connsiteY1" fmla="*/ 0 h 6408829"/>
                <a:gd name="connsiteX2" fmla="*/ 10758872 w 10758872"/>
                <a:gd name="connsiteY2" fmla="*/ 6382244 h 6408829"/>
                <a:gd name="connsiteX3" fmla="*/ 0 w 10758872"/>
                <a:gd name="connsiteY3" fmla="*/ 6408829 h 6408829"/>
                <a:gd name="connsiteX0" fmla="*/ 0 w 10785193"/>
                <a:gd name="connsiteY0" fmla="*/ 6382328 h 6382328"/>
                <a:gd name="connsiteX1" fmla="*/ 6344608 w 10785193"/>
                <a:gd name="connsiteY1" fmla="*/ 0 h 6382328"/>
                <a:gd name="connsiteX2" fmla="*/ 10785193 w 10785193"/>
                <a:gd name="connsiteY2" fmla="*/ 6382244 h 6382328"/>
                <a:gd name="connsiteX3" fmla="*/ 0 w 10785193"/>
                <a:gd name="connsiteY3" fmla="*/ 6382328 h 6382328"/>
              </a:gdLst>
              <a:ahLst/>
              <a:cxnLst>
                <a:cxn ang="0">
                  <a:pos x="connsiteX0" y="connsiteY0"/>
                </a:cxn>
                <a:cxn ang="0">
                  <a:pos x="connsiteX1" y="connsiteY1"/>
                </a:cxn>
                <a:cxn ang="0">
                  <a:pos x="connsiteX2" y="connsiteY2"/>
                </a:cxn>
                <a:cxn ang="0">
                  <a:pos x="connsiteX3" y="connsiteY3"/>
                </a:cxn>
              </a:cxnLst>
              <a:rect l="l" t="t" r="r" b="b"/>
              <a:pathLst>
                <a:path w="10785193" h="6382328">
                  <a:moveTo>
                    <a:pt x="0" y="6382328"/>
                  </a:moveTo>
                  <a:lnTo>
                    <a:pt x="6344608" y="0"/>
                  </a:lnTo>
                  <a:lnTo>
                    <a:pt x="10785193" y="6382244"/>
                  </a:lnTo>
                  <a:lnTo>
                    <a:pt x="0" y="6382328"/>
                  </a:lnTo>
                  <a:close/>
                </a:path>
              </a:pathLst>
            </a:custGeom>
            <a:solidFill>
              <a:srgbClr val="009900"/>
            </a:solidFill>
            <a:ln>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7ECF9303-3EFB-035A-7C0D-CEE6583AC54A}"/>
              </a:ext>
            </a:extLst>
          </p:cNvPr>
          <p:cNvSpPr>
            <a:spLocks noGrp="1"/>
          </p:cNvSpPr>
          <p:nvPr>
            <p:ph type="title"/>
          </p:nvPr>
        </p:nvSpPr>
        <p:spPr>
          <a:xfrm>
            <a:off x="1043796" y="552091"/>
            <a:ext cx="10101532" cy="715992"/>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
        <p:nvSpPr>
          <p:cNvPr id="4" name="Text Placeholder 3">
            <a:extLst>
              <a:ext uri="{FF2B5EF4-FFF2-40B4-BE49-F238E27FC236}">
                <a16:creationId xmlns:a16="http://schemas.microsoft.com/office/drawing/2014/main" id="{FC4F45D8-C4EE-2DEF-B8C7-4F4519B4C1A7}"/>
              </a:ext>
            </a:extLst>
          </p:cNvPr>
          <p:cNvSpPr>
            <a:spLocks noGrp="1"/>
          </p:cNvSpPr>
          <p:nvPr>
            <p:ph type="body" sz="half" idx="2"/>
          </p:nvPr>
        </p:nvSpPr>
        <p:spPr>
          <a:xfrm>
            <a:off x="1043796" y="1708027"/>
            <a:ext cx="6491212" cy="4321834"/>
          </a:xfrm>
          <a:prstGeom prst="rect">
            <a:avLst/>
          </a:prstGeom>
        </p:spPr>
        <p:txBody>
          <a:bodyPr>
            <a:normAutofit/>
          </a:bodyPr>
          <a:lstStyle>
            <a:lvl1pPr marL="0" indent="0">
              <a:lnSpc>
                <a:spcPct val="150000"/>
              </a:lnSpc>
              <a:buNone/>
              <a:defRPr sz="1100">
                <a:solidFill>
                  <a:schemeClr val="bg1"/>
                </a:solidFill>
                <a:latin typeface="Lor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3" name="Picture 2" descr="A green and black logo&#10;&#10;Description automatically generated">
            <a:extLst>
              <a:ext uri="{FF2B5EF4-FFF2-40B4-BE49-F238E27FC236}">
                <a16:creationId xmlns:a16="http://schemas.microsoft.com/office/drawing/2014/main" id="{8E747F8E-6030-4AF5-7ADC-1045C0ACC3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1502" y="6252245"/>
            <a:ext cx="517358" cy="517358"/>
          </a:xfrm>
          <a:prstGeom prst="rect">
            <a:avLst/>
          </a:prstGeom>
        </p:spPr>
      </p:pic>
      <p:sp>
        <p:nvSpPr>
          <p:cNvPr id="6" name="Footer Placeholder 4">
            <a:extLst>
              <a:ext uri="{FF2B5EF4-FFF2-40B4-BE49-F238E27FC236}">
                <a16:creationId xmlns:a16="http://schemas.microsoft.com/office/drawing/2014/main" id="{38755C0D-6FAB-B50D-0338-B1E8EB39DC14}"/>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256473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LOUR BACKGROUND - MID GREE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DD51E2C-6404-EFB2-B8EA-EEE13B8A8792}"/>
              </a:ext>
            </a:extLst>
          </p:cNvPr>
          <p:cNvGrpSpPr/>
          <p:nvPr userDrawn="1"/>
        </p:nvGrpSpPr>
        <p:grpSpPr>
          <a:xfrm>
            <a:off x="-966937" y="-2691669"/>
            <a:ext cx="12613001" cy="9680477"/>
            <a:chOff x="-920355" y="-2294288"/>
            <a:chExt cx="12647885" cy="9339361"/>
          </a:xfrm>
        </p:grpSpPr>
        <p:sp>
          <p:nvSpPr>
            <p:cNvPr id="8" name="Isosceles Triangle 2">
              <a:extLst>
                <a:ext uri="{FF2B5EF4-FFF2-40B4-BE49-F238E27FC236}">
                  <a16:creationId xmlns:a16="http://schemas.microsoft.com/office/drawing/2014/main" id="{217F3B2F-57E7-B9F5-38EB-B57256936C5D}"/>
                </a:ext>
              </a:extLst>
            </p:cNvPr>
            <p:cNvSpPr>
              <a:spLocks/>
            </p:cNvSpPr>
            <p:nvPr userDrawn="1"/>
          </p:nvSpPr>
          <p:spPr>
            <a:xfrm rot="18464626">
              <a:off x="-2872657" y="-341986"/>
              <a:ext cx="9339361" cy="5434758"/>
            </a:xfrm>
            <a:custGeom>
              <a:avLst/>
              <a:gdLst>
                <a:gd name="connsiteX0" fmla="*/ 0 w 11979092"/>
                <a:gd name="connsiteY0" fmla="*/ 10358974 h 10358974"/>
                <a:gd name="connsiteX1" fmla="*/ 5989546 w 11979092"/>
                <a:gd name="connsiteY1" fmla="*/ 0 h 10358974"/>
                <a:gd name="connsiteX2" fmla="*/ 11979092 w 11979092"/>
                <a:gd name="connsiteY2" fmla="*/ 10358974 h 10358974"/>
                <a:gd name="connsiteX3" fmla="*/ 0 w 11979092"/>
                <a:gd name="connsiteY3" fmla="*/ 10358974 h 10358974"/>
                <a:gd name="connsiteX0" fmla="*/ 0 w 9576001"/>
                <a:gd name="connsiteY0" fmla="*/ 10334767 h 10358974"/>
                <a:gd name="connsiteX1" fmla="*/ 3586455 w 9576001"/>
                <a:gd name="connsiteY1" fmla="*/ 0 h 10358974"/>
                <a:gd name="connsiteX2" fmla="*/ 9576001 w 9576001"/>
                <a:gd name="connsiteY2" fmla="*/ 10358974 h 10358974"/>
                <a:gd name="connsiteX3" fmla="*/ 0 w 9576001"/>
                <a:gd name="connsiteY3" fmla="*/ 10334767 h 10358974"/>
                <a:gd name="connsiteX0" fmla="*/ 0 w 8857013"/>
                <a:gd name="connsiteY0" fmla="*/ 10334767 h 10350476"/>
                <a:gd name="connsiteX1" fmla="*/ 3586455 w 8857013"/>
                <a:gd name="connsiteY1" fmla="*/ 0 h 10350476"/>
                <a:gd name="connsiteX2" fmla="*/ 8857013 w 8857013"/>
                <a:gd name="connsiteY2" fmla="*/ 10350476 h 10350476"/>
                <a:gd name="connsiteX3" fmla="*/ 0 w 8857013"/>
                <a:gd name="connsiteY3" fmla="*/ 10334767 h 10350476"/>
                <a:gd name="connsiteX0" fmla="*/ 0 w 8857013"/>
                <a:gd name="connsiteY0" fmla="*/ 4392310 h 4408019"/>
                <a:gd name="connsiteX1" fmla="*/ 5437948 w 8857013"/>
                <a:gd name="connsiteY1" fmla="*/ 0 h 4408019"/>
                <a:gd name="connsiteX2" fmla="*/ 8857013 w 8857013"/>
                <a:gd name="connsiteY2" fmla="*/ 4408019 h 4408019"/>
                <a:gd name="connsiteX3" fmla="*/ 0 w 8857013"/>
                <a:gd name="connsiteY3" fmla="*/ 4392310 h 4408019"/>
                <a:gd name="connsiteX0" fmla="*/ 0 w 8899276"/>
                <a:gd name="connsiteY0" fmla="*/ 4364249 h 4408019"/>
                <a:gd name="connsiteX1" fmla="*/ 5480211 w 8899276"/>
                <a:gd name="connsiteY1" fmla="*/ 0 h 4408019"/>
                <a:gd name="connsiteX2" fmla="*/ 8899276 w 8899276"/>
                <a:gd name="connsiteY2" fmla="*/ 4408019 h 4408019"/>
                <a:gd name="connsiteX3" fmla="*/ 0 w 8899276"/>
                <a:gd name="connsiteY3" fmla="*/ 4364249 h 4408019"/>
                <a:gd name="connsiteX0" fmla="*/ 0 w 8838784"/>
                <a:gd name="connsiteY0" fmla="*/ 4337546 h 4408019"/>
                <a:gd name="connsiteX1" fmla="*/ 5419719 w 8838784"/>
                <a:gd name="connsiteY1" fmla="*/ 0 h 4408019"/>
                <a:gd name="connsiteX2" fmla="*/ 8838784 w 8838784"/>
                <a:gd name="connsiteY2" fmla="*/ 4408019 h 4408019"/>
                <a:gd name="connsiteX3" fmla="*/ 0 w 8838784"/>
                <a:gd name="connsiteY3" fmla="*/ 4337546 h 4408019"/>
                <a:gd name="connsiteX0" fmla="*/ 0 w 8858544"/>
                <a:gd name="connsiteY0" fmla="*/ 4312392 h 4408019"/>
                <a:gd name="connsiteX1" fmla="*/ 5439479 w 8858544"/>
                <a:gd name="connsiteY1" fmla="*/ 0 h 4408019"/>
                <a:gd name="connsiteX2" fmla="*/ 8858544 w 8858544"/>
                <a:gd name="connsiteY2" fmla="*/ 4408019 h 4408019"/>
                <a:gd name="connsiteX3" fmla="*/ 0 w 8858544"/>
                <a:gd name="connsiteY3" fmla="*/ 4312392 h 4408019"/>
                <a:gd name="connsiteX0" fmla="*/ 0 w 8841497"/>
                <a:gd name="connsiteY0" fmla="*/ 4361981 h 4408019"/>
                <a:gd name="connsiteX1" fmla="*/ 5422432 w 8841497"/>
                <a:gd name="connsiteY1" fmla="*/ 0 h 4408019"/>
                <a:gd name="connsiteX2" fmla="*/ 8841497 w 8841497"/>
                <a:gd name="connsiteY2" fmla="*/ 4408019 h 4408019"/>
                <a:gd name="connsiteX3" fmla="*/ 0 w 8841497"/>
                <a:gd name="connsiteY3" fmla="*/ 4361981 h 4408019"/>
                <a:gd name="connsiteX0" fmla="*/ 0 w 8694300"/>
                <a:gd name="connsiteY0" fmla="*/ 4508123 h 4508123"/>
                <a:gd name="connsiteX1" fmla="*/ 5275235 w 8694300"/>
                <a:gd name="connsiteY1" fmla="*/ 0 h 4508123"/>
                <a:gd name="connsiteX2" fmla="*/ 8694300 w 8694300"/>
                <a:gd name="connsiteY2" fmla="*/ 4408019 h 4508123"/>
                <a:gd name="connsiteX3" fmla="*/ 0 w 8694300"/>
                <a:gd name="connsiteY3" fmla="*/ 4508123 h 4508123"/>
                <a:gd name="connsiteX0" fmla="*/ 0 w 9141260"/>
                <a:gd name="connsiteY0" fmla="*/ 4508123 h 5734120"/>
                <a:gd name="connsiteX1" fmla="*/ 5275235 w 9141260"/>
                <a:gd name="connsiteY1" fmla="*/ 0 h 5734120"/>
                <a:gd name="connsiteX2" fmla="*/ 9141260 w 9141260"/>
                <a:gd name="connsiteY2" fmla="*/ 5734120 h 5734120"/>
                <a:gd name="connsiteX3" fmla="*/ 0 w 9141260"/>
                <a:gd name="connsiteY3" fmla="*/ 4508123 h 5734120"/>
                <a:gd name="connsiteX0" fmla="*/ 0 w 9188182"/>
                <a:gd name="connsiteY0" fmla="*/ 4522249 h 5734120"/>
                <a:gd name="connsiteX1" fmla="*/ 5322157 w 9188182"/>
                <a:gd name="connsiteY1" fmla="*/ 0 h 5734120"/>
                <a:gd name="connsiteX2" fmla="*/ 9188182 w 9188182"/>
                <a:gd name="connsiteY2" fmla="*/ 5734120 h 5734120"/>
                <a:gd name="connsiteX3" fmla="*/ 0 w 9188182"/>
                <a:gd name="connsiteY3" fmla="*/ 4522249 h 5734120"/>
                <a:gd name="connsiteX0" fmla="*/ 0 w 9188182"/>
                <a:gd name="connsiteY0" fmla="*/ 4192440 h 5404311"/>
                <a:gd name="connsiteX1" fmla="*/ 5243553 w 9188182"/>
                <a:gd name="connsiteY1" fmla="*/ 0 h 5404311"/>
                <a:gd name="connsiteX2" fmla="*/ 9188182 w 9188182"/>
                <a:gd name="connsiteY2" fmla="*/ 5404311 h 5404311"/>
                <a:gd name="connsiteX3" fmla="*/ 0 w 9188182"/>
                <a:gd name="connsiteY3" fmla="*/ 4192440 h 5404311"/>
                <a:gd name="connsiteX0" fmla="*/ 0 w 9188182"/>
                <a:gd name="connsiteY0" fmla="*/ 4239454 h 5451325"/>
                <a:gd name="connsiteX1" fmla="*/ 5197559 w 9188182"/>
                <a:gd name="connsiteY1" fmla="*/ 0 h 5451325"/>
                <a:gd name="connsiteX2" fmla="*/ 9188182 w 9188182"/>
                <a:gd name="connsiteY2" fmla="*/ 5451325 h 5451325"/>
                <a:gd name="connsiteX3" fmla="*/ 0 w 9188182"/>
                <a:gd name="connsiteY3" fmla="*/ 4239454 h 5451325"/>
                <a:gd name="connsiteX0" fmla="*/ 0 w 9209679"/>
                <a:gd name="connsiteY0" fmla="*/ 4239454 h 5433789"/>
                <a:gd name="connsiteX1" fmla="*/ 5197559 w 9209679"/>
                <a:gd name="connsiteY1" fmla="*/ 0 h 5433789"/>
                <a:gd name="connsiteX2" fmla="*/ 9209679 w 9209679"/>
                <a:gd name="connsiteY2" fmla="*/ 5433789 h 5433789"/>
                <a:gd name="connsiteX3" fmla="*/ 0 w 9209679"/>
                <a:gd name="connsiteY3" fmla="*/ 4239454 h 5433789"/>
              </a:gdLst>
              <a:ahLst/>
              <a:cxnLst>
                <a:cxn ang="0">
                  <a:pos x="connsiteX0" y="connsiteY0"/>
                </a:cxn>
                <a:cxn ang="0">
                  <a:pos x="connsiteX1" y="connsiteY1"/>
                </a:cxn>
                <a:cxn ang="0">
                  <a:pos x="connsiteX2" y="connsiteY2"/>
                </a:cxn>
                <a:cxn ang="0">
                  <a:pos x="connsiteX3" y="connsiteY3"/>
                </a:cxn>
              </a:cxnLst>
              <a:rect l="l" t="t" r="r" b="b"/>
              <a:pathLst>
                <a:path w="9209679" h="5433789">
                  <a:moveTo>
                    <a:pt x="0" y="4239454"/>
                  </a:moveTo>
                  <a:lnTo>
                    <a:pt x="5197559" y="0"/>
                  </a:lnTo>
                  <a:lnTo>
                    <a:pt x="9209679" y="5433789"/>
                  </a:lnTo>
                  <a:lnTo>
                    <a:pt x="0" y="4239454"/>
                  </a:lnTo>
                  <a:close/>
                </a:path>
              </a:pathLst>
            </a:custGeom>
            <a:solidFill>
              <a:srgbClr val="006837"/>
            </a:solidFill>
            <a:ln>
              <a:solidFill>
                <a:srgbClr val="0068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4">
              <a:extLst>
                <a:ext uri="{FF2B5EF4-FFF2-40B4-BE49-F238E27FC236}">
                  <a16:creationId xmlns:a16="http://schemas.microsoft.com/office/drawing/2014/main" id="{60809B43-077B-1BF6-922D-9B0F6CAAEB54}"/>
                </a:ext>
              </a:extLst>
            </p:cNvPr>
            <p:cNvSpPr>
              <a:spLocks/>
            </p:cNvSpPr>
            <p:nvPr userDrawn="1"/>
          </p:nvSpPr>
          <p:spPr>
            <a:xfrm>
              <a:off x="-13504" y="279553"/>
              <a:ext cx="11741034" cy="6639408"/>
            </a:xfrm>
            <a:custGeom>
              <a:avLst/>
              <a:gdLst>
                <a:gd name="connsiteX0" fmla="*/ 0 w 10916565"/>
                <a:gd name="connsiteY0" fmla="*/ 6858000 h 6858000"/>
                <a:gd name="connsiteX1" fmla="*/ 5458283 w 10916565"/>
                <a:gd name="connsiteY1" fmla="*/ 0 h 6858000"/>
                <a:gd name="connsiteX2" fmla="*/ 10916565 w 10916565"/>
                <a:gd name="connsiteY2" fmla="*/ 6858000 h 6858000"/>
                <a:gd name="connsiteX3" fmla="*/ 0 w 10916565"/>
                <a:gd name="connsiteY3" fmla="*/ 6858000 h 6858000"/>
                <a:gd name="connsiteX0" fmla="*/ 0 w 10916565"/>
                <a:gd name="connsiteY0" fmla="*/ 6922169 h 6922169"/>
                <a:gd name="connsiteX1" fmla="*/ 5458283 w 10916565"/>
                <a:gd name="connsiteY1" fmla="*/ 0 h 6922169"/>
                <a:gd name="connsiteX2" fmla="*/ 10916565 w 10916565"/>
                <a:gd name="connsiteY2" fmla="*/ 6922169 h 6922169"/>
                <a:gd name="connsiteX3" fmla="*/ 0 w 10916565"/>
                <a:gd name="connsiteY3" fmla="*/ 6922169 h 6922169"/>
                <a:gd name="connsiteX0" fmla="*/ 0 w 10916565"/>
                <a:gd name="connsiteY0" fmla="*/ 6475097 h 6475097"/>
                <a:gd name="connsiteX1" fmla="*/ 5458283 w 10916565"/>
                <a:gd name="connsiteY1" fmla="*/ 0 h 6475097"/>
                <a:gd name="connsiteX2" fmla="*/ 10916565 w 10916565"/>
                <a:gd name="connsiteY2" fmla="*/ 6475097 h 6475097"/>
                <a:gd name="connsiteX3" fmla="*/ 0 w 10916565"/>
                <a:gd name="connsiteY3" fmla="*/ 6475097 h 6475097"/>
                <a:gd name="connsiteX0" fmla="*/ 0 w 10916565"/>
                <a:gd name="connsiteY0" fmla="*/ 6698633 h 6698633"/>
                <a:gd name="connsiteX1" fmla="*/ 5339463 w 10916565"/>
                <a:gd name="connsiteY1" fmla="*/ 0 h 6698633"/>
                <a:gd name="connsiteX2" fmla="*/ 10916565 w 10916565"/>
                <a:gd name="connsiteY2" fmla="*/ 6698633 h 6698633"/>
                <a:gd name="connsiteX3" fmla="*/ 0 w 10916565"/>
                <a:gd name="connsiteY3" fmla="*/ 6698633 h 6698633"/>
                <a:gd name="connsiteX0" fmla="*/ 0 w 10916565"/>
                <a:gd name="connsiteY0" fmla="*/ 6832755 h 6832755"/>
                <a:gd name="connsiteX1" fmla="*/ 5265200 w 10916565"/>
                <a:gd name="connsiteY1" fmla="*/ 0 h 6832755"/>
                <a:gd name="connsiteX2" fmla="*/ 10916565 w 10916565"/>
                <a:gd name="connsiteY2" fmla="*/ 6832755 h 6832755"/>
                <a:gd name="connsiteX3" fmla="*/ 0 w 10916565"/>
                <a:gd name="connsiteY3" fmla="*/ 6832755 h 6832755"/>
                <a:gd name="connsiteX0" fmla="*/ 0 w 10809224"/>
                <a:gd name="connsiteY0" fmla="*/ 6800988 h 6832755"/>
                <a:gd name="connsiteX1" fmla="*/ 5157859 w 10809224"/>
                <a:gd name="connsiteY1" fmla="*/ 0 h 6832755"/>
                <a:gd name="connsiteX2" fmla="*/ 10809224 w 10809224"/>
                <a:gd name="connsiteY2" fmla="*/ 6832755 h 6832755"/>
                <a:gd name="connsiteX3" fmla="*/ 0 w 10809224"/>
                <a:gd name="connsiteY3" fmla="*/ 6800988 h 6832755"/>
                <a:gd name="connsiteX0" fmla="*/ 0 w 10732551"/>
                <a:gd name="connsiteY0" fmla="*/ 6753337 h 6832755"/>
                <a:gd name="connsiteX1" fmla="*/ 5081186 w 10732551"/>
                <a:gd name="connsiteY1" fmla="*/ 0 h 6832755"/>
                <a:gd name="connsiteX2" fmla="*/ 10732551 w 10732551"/>
                <a:gd name="connsiteY2" fmla="*/ 6832755 h 6832755"/>
                <a:gd name="connsiteX3" fmla="*/ 0 w 10732551"/>
                <a:gd name="connsiteY3" fmla="*/ 6753337 h 6832755"/>
                <a:gd name="connsiteX0" fmla="*/ 0 w 10758872"/>
                <a:gd name="connsiteY0" fmla="*/ 6859340 h 6859340"/>
                <a:gd name="connsiteX1" fmla="*/ 5107507 w 10758872"/>
                <a:gd name="connsiteY1" fmla="*/ 0 h 6859340"/>
                <a:gd name="connsiteX2" fmla="*/ 10758872 w 10758872"/>
                <a:gd name="connsiteY2" fmla="*/ 6832755 h 6859340"/>
                <a:gd name="connsiteX3" fmla="*/ 0 w 10758872"/>
                <a:gd name="connsiteY3" fmla="*/ 6859340 h 6859340"/>
                <a:gd name="connsiteX0" fmla="*/ 0 w 10758872"/>
                <a:gd name="connsiteY0" fmla="*/ 6452997 h 6452997"/>
                <a:gd name="connsiteX1" fmla="*/ 4765330 w 10758872"/>
                <a:gd name="connsiteY1" fmla="*/ 0 h 6452997"/>
                <a:gd name="connsiteX2" fmla="*/ 10758872 w 10758872"/>
                <a:gd name="connsiteY2" fmla="*/ 6426412 h 6452997"/>
                <a:gd name="connsiteX3" fmla="*/ 0 w 10758872"/>
                <a:gd name="connsiteY3" fmla="*/ 6452997 h 6452997"/>
                <a:gd name="connsiteX0" fmla="*/ 0 w 10758872"/>
                <a:gd name="connsiteY0" fmla="*/ 6417663 h 6417663"/>
                <a:gd name="connsiteX1" fmla="*/ 4712687 w 10758872"/>
                <a:gd name="connsiteY1" fmla="*/ 0 h 6417663"/>
                <a:gd name="connsiteX2" fmla="*/ 10758872 w 10758872"/>
                <a:gd name="connsiteY2" fmla="*/ 6391078 h 6417663"/>
                <a:gd name="connsiteX3" fmla="*/ 0 w 10758872"/>
                <a:gd name="connsiteY3" fmla="*/ 6417663 h 6417663"/>
                <a:gd name="connsiteX0" fmla="*/ 0 w 10758872"/>
                <a:gd name="connsiteY0" fmla="*/ 6408829 h 6408829"/>
                <a:gd name="connsiteX1" fmla="*/ 4975900 w 10758872"/>
                <a:gd name="connsiteY1" fmla="*/ 0 h 6408829"/>
                <a:gd name="connsiteX2" fmla="*/ 10758872 w 10758872"/>
                <a:gd name="connsiteY2" fmla="*/ 6382244 h 6408829"/>
                <a:gd name="connsiteX3" fmla="*/ 0 w 10758872"/>
                <a:gd name="connsiteY3" fmla="*/ 6408829 h 6408829"/>
                <a:gd name="connsiteX0" fmla="*/ 0 w 10758872"/>
                <a:gd name="connsiteY0" fmla="*/ 6382328 h 6382328"/>
                <a:gd name="connsiteX1" fmla="*/ 6309513 w 10758872"/>
                <a:gd name="connsiteY1" fmla="*/ 0 h 6382328"/>
                <a:gd name="connsiteX2" fmla="*/ 10758872 w 10758872"/>
                <a:gd name="connsiteY2" fmla="*/ 6355743 h 6382328"/>
                <a:gd name="connsiteX3" fmla="*/ 0 w 10758872"/>
                <a:gd name="connsiteY3" fmla="*/ 6382328 h 6382328"/>
                <a:gd name="connsiteX0" fmla="*/ 0 w 10758872"/>
                <a:gd name="connsiteY0" fmla="*/ 6408829 h 6408829"/>
                <a:gd name="connsiteX1" fmla="*/ 6318287 w 10758872"/>
                <a:gd name="connsiteY1" fmla="*/ 0 h 6408829"/>
                <a:gd name="connsiteX2" fmla="*/ 10758872 w 10758872"/>
                <a:gd name="connsiteY2" fmla="*/ 6382244 h 6408829"/>
                <a:gd name="connsiteX3" fmla="*/ 0 w 10758872"/>
                <a:gd name="connsiteY3" fmla="*/ 6408829 h 6408829"/>
                <a:gd name="connsiteX0" fmla="*/ 0 w 10785193"/>
                <a:gd name="connsiteY0" fmla="*/ 6382328 h 6382328"/>
                <a:gd name="connsiteX1" fmla="*/ 6344608 w 10785193"/>
                <a:gd name="connsiteY1" fmla="*/ 0 h 6382328"/>
                <a:gd name="connsiteX2" fmla="*/ 10785193 w 10785193"/>
                <a:gd name="connsiteY2" fmla="*/ 6382244 h 6382328"/>
                <a:gd name="connsiteX3" fmla="*/ 0 w 10785193"/>
                <a:gd name="connsiteY3" fmla="*/ 6382328 h 6382328"/>
              </a:gdLst>
              <a:ahLst/>
              <a:cxnLst>
                <a:cxn ang="0">
                  <a:pos x="connsiteX0" y="connsiteY0"/>
                </a:cxn>
                <a:cxn ang="0">
                  <a:pos x="connsiteX1" y="connsiteY1"/>
                </a:cxn>
                <a:cxn ang="0">
                  <a:pos x="connsiteX2" y="connsiteY2"/>
                </a:cxn>
                <a:cxn ang="0">
                  <a:pos x="connsiteX3" y="connsiteY3"/>
                </a:cxn>
              </a:cxnLst>
              <a:rect l="l" t="t" r="r" b="b"/>
              <a:pathLst>
                <a:path w="10785193" h="6382328">
                  <a:moveTo>
                    <a:pt x="0" y="6382328"/>
                  </a:moveTo>
                  <a:lnTo>
                    <a:pt x="6344608" y="0"/>
                  </a:lnTo>
                  <a:lnTo>
                    <a:pt x="10785193" y="6382244"/>
                  </a:lnTo>
                  <a:lnTo>
                    <a:pt x="0" y="6382328"/>
                  </a:lnTo>
                  <a:close/>
                </a:path>
              </a:pathLst>
            </a:custGeom>
            <a:solidFill>
              <a:srgbClr val="006837"/>
            </a:solidFill>
            <a:ln>
              <a:solidFill>
                <a:srgbClr val="0068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7ECF9303-3EFB-035A-7C0D-CEE6583AC54A}"/>
              </a:ext>
            </a:extLst>
          </p:cNvPr>
          <p:cNvSpPr>
            <a:spLocks noGrp="1"/>
          </p:cNvSpPr>
          <p:nvPr>
            <p:ph type="title"/>
          </p:nvPr>
        </p:nvSpPr>
        <p:spPr>
          <a:xfrm>
            <a:off x="1043796" y="552091"/>
            <a:ext cx="10101532" cy="715992"/>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
        <p:nvSpPr>
          <p:cNvPr id="4" name="Text Placeholder 3">
            <a:extLst>
              <a:ext uri="{FF2B5EF4-FFF2-40B4-BE49-F238E27FC236}">
                <a16:creationId xmlns:a16="http://schemas.microsoft.com/office/drawing/2014/main" id="{FC4F45D8-C4EE-2DEF-B8C7-4F4519B4C1A7}"/>
              </a:ext>
            </a:extLst>
          </p:cNvPr>
          <p:cNvSpPr>
            <a:spLocks noGrp="1"/>
          </p:cNvSpPr>
          <p:nvPr>
            <p:ph type="body" sz="half" idx="2"/>
          </p:nvPr>
        </p:nvSpPr>
        <p:spPr>
          <a:xfrm>
            <a:off x="1056136" y="1707362"/>
            <a:ext cx="6491212" cy="4321834"/>
          </a:xfrm>
          <a:prstGeom prst="rect">
            <a:avLst/>
          </a:prstGeom>
        </p:spPr>
        <p:txBody>
          <a:bodyPr>
            <a:normAutofit/>
          </a:bodyPr>
          <a:lstStyle>
            <a:lvl1pPr marL="0" indent="0">
              <a:lnSpc>
                <a:spcPct val="150000"/>
              </a:lnSpc>
              <a:buNone/>
              <a:defRPr sz="1100">
                <a:solidFill>
                  <a:schemeClr val="bg1"/>
                </a:solidFill>
                <a:latin typeface="Lor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3" name="Picture 2" descr="A green and black logo&#10;&#10;Description automatically generated">
            <a:extLst>
              <a:ext uri="{FF2B5EF4-FFF2-40B4-BE49-F238E27FC236}">
                <a16:creationId xmlns:a16="http://schemas.microsoft.com/office/drawing/2014/main" id="{4A5F6D37-0A1D-5469-9267-B6BFAD11B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1502" y="6252245"/>
            <a:ext cx="517358" cy="517358"/>
          </a:xfrm>
          <a:prstGeom prst="rect">
            <a:avLst/>
          </a:prstGeom>
        </p:spPr>
      </p:pic>
      <p:sp>
        <p:nvSpPr>
          <p:cNvPr id="6" name="Footer Placeholder 4">
            <a:extLst>
              <a:ext uri="{FF2B5EF4-FFF2-40B4-BE49-F238E27FC236}">
                <a16:creationId xmlns:a16="http://schemas.microsoft.com/office/drawing/2014/main" id="{240C46FA-231D-B3B4-9033-EFA804582C66}"/>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284942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LOUR BACKGROUND - MID GREE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1A130E-E9D2-131B-C1C6-3713709196F7}"/>
              </a:ext>
            </a:extLst>
          </p:cNvPr>
          <p:cNvGrpSpPr/>
          <p:nvPr userDrawn="1"/>
        </p:nvGrpSpPr>
        <p:grpSpPr>
          <a:xfrm>
            <a:off x="-966937" y="-2691669"/>
            <a:ext cx="12613001" cy="9680477"/>
            <a:chOff x="-920355" y="-2294288"/>
            <a:chExt cx="12647885" cy="9339361"/>
          </a:xfrm>
          <a:solidFill>
            <a:srgbClr val="000066"/>
          </a:solidFill>
        </p:grpSpPr>
        <p:sp>
          <p:nvSpPr>
            <p:cNvPr id="8" name="Isosceles Triangle 2">
              <a:extLst>
                <a:ext uri="{FF2B5EF4-FFF2-40B4-BE49-F238E27FC236}">
                  <a16:creationId xmlns:a16="http://schemas.microsoft.com/office/drawing/2014/main" id="{57C4A2C9-983D-D4C9-BE67-D80035472154}"/>
                </a:ext>
              </a:extLst>
            </p:cNvPr>
            <p:cNvSpPr>
              <a:spLocks/>
            </p:cNvSpPr>
            <p:nvPr userDrawn="1"/>
          </p:nvSpPr>
          <p:spPr>
            <a:xfrm rot="18464626">
              <a:off x="-2872657" y="-341986"/>
              <a:ext cx="9339361" cy="5434758"/>
            </a:xfrm>
            <a:custGeom>
              <a:avLst/>
              <a:gdLst>
                <a:gd name="connsiteX0" fmla="*/ 0 w 11979092"/>
                <a:gd name="connsiteY0" fmla="*/ 10358974 h 10358974"/>
                <a:gd name="connsiteX1" fmla="*/ 5989546 w 11979092"/>
                <a:gd name="connsiteY1" fmla="*/ 0 h 10358974"/>
                <a:gd name="connsiteX2" fmla="*/ 11979092 w 11979092"/>
                <a:gd name="connsiteY2" fmla="*/ 10358974 h 10358974"/>
                <a:gd name="connsiteX3" fmla="*/ 0 w 11979092"/>
                <a:gd name="connsiteY3" fmla="*/ 10358974 h 10358974"/>
                <a:gd name="connsiteX0" fmla="*/ 0 w 9576001"/>
                <a:gd name="connsiteY0" fmla="*/ 10334767 h 10358974"/>
                <a:gd name="connsiteX1" fmla="*/ 3586455 w 9576001"/>
                <a:gd name="connsiteY1" fmla="*/ 0 h 10358974"/>
                <a:gd name="connsiteX2" fmla="*/ 9576001 w 9576001"/>
                <a:gd name="connsiteY2" fmla="*/ 10358974 h 10358974"/>
                <a:gd name="connsiteX3" fmla="*/ 0 w 9576001"/>
                <a:gd name="connsiteY3" fmla="*/ 10334767 h 10358974"/>
                <a:gd name="connsiteX0" fmla="*/ 0 w 8857013"/>
                <a:gd name="connsiteY0" fmla="*/ 10334767 h 10350476"/>
                <a:gd name="connsiteX1" fmla="*/ 3586455 w 8857013"/>
                <a:gd name="connsiteY1" fmla="*/ 0 h 10350476"/>
                <a:gd name="connsiteX2" fmla="*/ 8857013 w 8857013"/>
                <a:gd name="connsiteY2" fmla="*/ 10350476 h 10350476"/>
                <a:gd name="connsiteX3" fmla="*/ 0 w 8857013"/>
                <a:gd name="connsiteY3" fmla="*/ 10334767 h 10350476"/>
                <a:gd name="connsiteX0" fmla="*/ 0 w 8857013"/>
                <a:gd name="connsiteY0" fmla="*/ 4392310 h 4408019"/>
                <a:gd name="connsiteX1" fmla="*/ 5437948 w 8857013"/>
                <a:gd name="connsiteY1" fmla="*/ 0 h 4408019"/>
                <a:gd name="connsiteX2" fmla="*/ 8857013 w 8857013"/>
                <a:gd name="connsiteY2" fmla="*/ 4408019 h 4408019"/>
                <a:gd name="connsiteX3" fmla="*/ 0 w 8857013"/>
                <a:gd name="connsiteY3" fmla="*/ 4392310 h 4408019"/>
                <a:gd name="connsiteX0" fmla="*/ 0 w 8899276"/>
                <a:gd name="connsiteY0" fmla="*/ 4364249 h 4408019"/>
                <a:gd name="connsiteX1" fmla="*/ 5480211 w 8899276"/>
                <a:gd name="connsiteY1" fmla="*/ 0 h 4408019"/>
                <a:gd name="connsiteX2" fmla="*/ 8899276 w 8899276"/>
                <a:gd name="connsiteY2" fmla="*/ 4408019 h 4408019"/>
                <a:gd name="connsiteX3" fmla="*/ 0 w 8899276"/>
                <a:gd name="connsiteY3" fmla="*/ 4364249 h 4408019"/>
                <a:gd name="connsiteX0" fmla="*/ 0 w 8838784"/>
                <a:gd name="connsiteY0" fmla="*/ 4337546 h 4408019"/>
                <a:gd name="connsiteX1" fmla="*/ 5419719 w 8838784"/>
                <a:gd name="connsiteY1" fmla="*/ 0 h 4408019"/>
                <a:gd name="connsiteX2" fmla="*/ 8838784 w 8838784"/>
                <a:gd name="connsiteY2" fmla="*/ 4408019 h 4408019"/>
                <a:gd name="connsiteX3" fmla="*/ 0 w 8838784"/>
                <a:gd name="connsiteY3" fmla="*/ 4337546 h 4408019"/>
                <a:gd name="connsiteX0" fmla="*/ 0 w 8858544"/>
                <a:gd name="connsiteY0" fmla="*/ 4312392 h 4408019"/>
                <a:gd name="connsiteX1" fmla="*/ 5439479 w 8858544"/>
                <a:gd name="connsiteY1" fmla="*/ 0 h 4408019"/>
                <a:gd name="connsiteX2" fmla="*/ 8858544 w 8858544"/>
                <a:gd name="connsiteY2" fmla="*/ 4408019 h 4408019"/>
                <a:gd name="connsiteX3" fmla="*/ 0 w 8858544"/>
                <a:gd name="connsiteY3" fmla="*/ 4312392 h 4408019"/>
                <a:gd name="connsiteX0" fmla="*/ 0 w 8841497"/>
                <a:gd name="connsiteY0" fmla="*/ 4361981 h 4408019"/>
                <a:gd name="connsiteX1" fmla="*/ 5422432 w 8841497"/>
                <a:gd name="connsiteY1" fmla="*/ 0 h 4408019"/>
                <a:gd name="connsiteX2" fmla="*/ 8841497 w 8841497"/>
                <a:gd name="connsiteY2" fmla="*/ 4408019 h 4408019"/>
                <a:gd name="connsiteX3" fmla="*/ 0 w 8841497"/>
                <a:gd name="connsiteY3" fmla="*/ 4361981 h 4408019"/>
                <a:gd name="connsiteX0" fmla="*/ 0 w 8694300"/>
                <a:gd name="connsiteY0" fmla="*/ 4508123 h 4508123"/>
                <a:gd name="connsiteX1" fmla="*/ 5275235 w 8694300"/>
                <a:gd name="connsiteY1" fmla="*/ 0 h 4508123"/>
                <a:gd name="connsiteX2" fmla="*/ 8694300 w 8694300"/>
                <a:gd name="connsiteY2" fmla="*/ 4408019 h 4508123"/>
                <a:gd name="connsiteX3" fmla="*/ 0 w 8694300"/>
                <a:gd name="connsiteY3" fmla="*/ 4508123 h 4508123"/>
                <a:gd name="connsiteX0" fmla="*/ 0 w 9141260"/>
                <a:gd name="connsiteY0" fmla="*/ 4508123 h 5734120"/>
                <a:gd name="connsiteX1" fmla="*/ 5275235 w 9141260"/>
                <a:gd name="connsiteY1" fmla="*/ 0 h 5734120"/>
                <a:gd name="connsiteX2" fmla="*/ 9141260 w 9141260"/>
                <a:gd name="connsiteY2" fmla="*/ 5734120 h 5734120"/>
                <a:gd name="connsiteX3" fmla="*/ 0 w 9141260"/>
                <a:gd name="connsiteY3" fmla="*/ 4508123 h 5734120"/>
                <a:gd name="connsiteX0" fmla="*/ 0 w 9188182"/>
                <a:gd name="connsiteY0" fmla="*/ 4522249 h 5734120"/>
                <a:gd name="connsiteX1" fmla="*/ 5322157 w 9188182"/>
                <a:gd name="connsiteY1" fmla="*/ 0 h 5734120"/>
                <a:gd name="connsiteX2" fmla="*/ 9188182 w 9188182"/>
                <a:gd name="connsiteY2" fmla="*/ 5734120 h 5734120"/>
                <a:gd name="connsiteX3" fmla="*/ 0 w 9188182"/>
                <a:gd name="connsiteY3" fmla="*/ 4522249 h 5734120"/>
                <a:gd name="connsiteX0" fmla="*/ 0 w 9188182"/>
                <a:gd name="connsiteY0" fmla="*/ 4192440 h 5404311"/>
                <a:gd name="connsiteX1" fmla="*/ 5243553 w 9188182"/>
                <a:gd name="connsiteY1" fmla="*/ 0 h 5404311"/>
                <a:gd name="connsiteX2" fmla="*/ 9188182 w 9188182"/>
                <a:gd name="connsiteY2" fmla="*/ 5404311 h 5404311"/>
                <a:gd name="connsiteX3" fmla="*/ 0 w 9188182"/>
                <a:gd name="connsiteY3" fmla="*/ 4192440 h 5404311"/>
                <a:gd name="connsiteX0" fmla="*/ 0 w 9188182"/>
                <a:gd name="connsiteY0" fmla="*/ 4239454 h 5451325"/>
                <a:gd name="connsiteX1" fmla="*/ 5197559 w 9188182"/>
                <a:gd name="connsiteY1" fmla="*/ 0 h 5451325"/>
                <a:gd name="connsiteX2" fmla="*/ 9188182 w 9188182"/>
                <a:gd name="connsiteY2" fmla="*/ 5451325 h 5451325"/>
                <a:gd name="connsiteX3" fmla="*/ 0 w 9188182"/>
                <a:gd name="connsiteY3" fmla="*/ 4239454 h 5451325"/>
                <a:gd name="connsiteX0" fmla="*/ 0 w 9209679"/>
                <a:gd name="connsiteY0" fmla="*/ 4239454 h 5433789"/>
                <a:gd name="connsiteX1" fmla="*/ 5197559 w 9209679"/>
                <a:gd name="connsiteY1" fmla="*/ 0 h 5433789"/>
                <a:gd name="connsiteX2" fmla="*/ 9209679 w 9209679"/>
                <a:gd name="connsiteY2" fmla="*/ 5433789 h 5433789"/>
                <a:gd name="connsiteX3" fmla="*/ 0 w 9209679"/>
                <a:gd name="connsiteY3" fmla="*/ 4239454 h 5433789"/>
              </a:gdLst>
              <a:ahLst/>
              <a:cxnLst>
                <a:cxn ang="0">
                  <a:pos x="connsiteX0" y="connsiteY0"/>
                </a:cxn>
                <a:cxn ang="0">
                  <a:pos x="connsiteX1" y="connsiteY1"/>
                </a:cxn>
                <a:cxn ang="0">
                  <a:pos x="connsiteX2" y="connsiteY2"/>
                </a:cxn>
                <a:cxn ang="0">
                  <a:pos x="connsiteX3" y="connsiteY3"/>
                </a:cxn>
              </a:cxnLst>
              <a:rect l="l" t="t" r="r" b="b"/>
              <a:pathLst>
                <a:path w="9209679" h="5433789">
                  <a:moveTo>
                    <a:pt x="0" y="4239454"/>
                  </a:moveTo>
                  <a:lnTo>
                    <a:pt x="5197559" y="0"/>
                  </a:lnTo>
                  <a:lnTo>
                    <a:pt x="9209679" y="5433789"/>
                  </a:lnTo>
                  <a:lnTo>
                    <a:pt x="0" y="4239454"/>
                  </a:lnTo>
                  <a:close/>
                </a:path>
              </a:pathLst>
            </a:custGeom>
            <a:grpFill/>
            <a:ln>
              <a:solidFill>
                <a:srgbClr val="00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4">
              <a:extLst>
                <a:ext uri="{FF2B5EF4-FFF2-40B4-BE49-F238E27FC236}">
                  <a16:creationId xmlns:a16="http://schemas.microsoft.com/office/drawing/2014/main" id="{F34C815E-9A52-BAA5-A0A8-57D9FF162DC8}"/>
                </a:ext>
              </a:extLst>
            </p:cNvPr>
            <p:cNvSpPr>
              <a:spLocks/>
            </p:cNvSpPr>
            <p:nvPr userDrawn="1"/>
          </p:nvSpPr>
          <p:spPr>
            <a:xfrm>
              <a:off x="-13504" y="279553"/>
              <a:ext cx="11741034" cy="6639408"/>
            </a:xfrm>
            <a:custGeom>
              <a:avLst/>
              <a:gdLst>
                <a:gd name="connsiteX0" fmla="*/ 0 w 10916565"/>
                <a:gd name="connsiteY0" fmla="*/ 6858000 h 6858000"/>
                <a:gd name="connsiteX1" fmla="*/ 5458283 w 10916565"/>
                <a:gd name="connsiteY1" fmla="*/ 0 h 6858000"/>
                <a:gd name="connsiteX2" fmla="*/ 10916565 w 10916565"/>
                <a:gd name="connsiteY2" fmla="*/ 6858000 h 6858000"/>
                <a:gd name="connsiteX3" fmla="*/ 0 w 10916565"/>
                <a:gd name="connsiteY3" fmla="*/ 6858000 h 6858000"/>
                <a:gd name="connsiteX0" fmla="*/ 0 w 10916565"/>
                <a:gd name="connsiteY0" fmla="*/ 6922169 h 6922169"/>
                <a:gd name="connsiteX1" fmla="*/ 5458283 w 10916565"/>
                <a:gd name="connsiteY1" fmla="*/ 0 h 6922169"/>
                <a:gd name="connsiteX2" fmla="*/ 10916565 w 10916565"/>
                <a:gd name="connsiteY2" fmla="*/ 6922169 h 6922169"/>
                <a:gd name="connsiteX3" fmla="*/ 0 w 10916565"/>
                <a:gd name="connsiteY3" fmla="*/ 6922169 h 6922169"/>
                <a:gd name="connsiteX0" fmla="*/ 0 w 10916565"/>
                <a:gd name="connsiteY0" fmla="*/ 6475097 h 6475097"/>
                <a:gd name="connsiteX1" fmla="*/ 5458283 w 10916565"/>
                <a:gd name="connsiteY1" fmla="*/ 0 h 6475097"/>
                <a:gd name="connsiteX2" fmla="*/ 10916565 w 10916565"/>
                <a:gd name="connsiteY2" fmla="*/ 6475097 h 6475097"/>
                <a:gd name="connsiteX3" fmla="*/ 0 w 10916565"/>
                <a:gd name="connsiteY3" fmla="*/ 6475097 h 6475097"/>
                <a:gd name="connsiteX0" fmla="*/ 0 w 10916565"/>
                <a:gd name="connsiteY0" fmla="*/ 6698633 h 6698633"/>
                <a:gd name="connsiteX1" fmla="*/ 5339463 w 10916565"/>
                <a:gd name="connsiteY1" fmla="*/ 0 h 6698633"/>
                <a:gd name="connsiteX2" fmla="*/ 10916565 w 10916565"/>
                <a:gd name="connsiteY2" fmla="*/ 6698633 h 6698633"/>
                <a:gd name="connsiteX3" fmla="*/ 0 w 10916565"/>
                <a:gd name="connsiteY3" fmla="*/ 6698633 h 6698633"/>
                <a:gd name="connsiteX0" fmla="*/ 0 w 10916565"/>
                <a:gd name="connsiteY0" fmla="*/ 6832755 h 6832755"/>
                <a:gd name="connsiteX1" fmla="*/ 5265200 w 10916565"/>
                <a:gd name="connsiteY1" fmla="*/ 0 h 6832755"/>
                <a:gd name="connsiteX2" fmla="*/ 10916565 w 10916565"/>
                <a:gd name="connsiteY2" fmla="*/ 6832755 h 6832755"/>
                <a:gd name="connsiteX3" fmla="*/ 0 w 10916565"/>
                <a:gd name="connsiteY3" fmla="*/ 6832755 h 6832755"/>
                <a:gd name="connsiteX0" fmla="*/ 0 w 10809224"/>
                <a:gd name="connsiteY0" fmla="*/ 6800988 h 6832755"/>
                <a:gd name="connsiteX1" fmla="*/ 5157859 w 10809224"/>
                <a:gd name="connsiteY1" fmla="*/ 0 h 6832755"/>
                <a:gd name="connsiteX2" fmla="*/ 10809224 w 10809224"/>
                <a:gd name="connsiteY2" fmla="*/ 6832755 h 6832755"/>
                <a:gd name="connsiteX3" fmla="*/ 0 w 10809224"/>
                <a:gd name="connsiteY3" fmla="*/ 6800988 h 6832755"/>
                <a:gd name="connsiteX0" fmla="*/ 0 w 10732551"/>
                <a:gd name="connsiteY0" fmla="*/ 6753337 h 6832755"/>
                <a:gd name="connsiteX1" fmla="*/ 5081186 w 10732551"/>
                <a:gd name="connsiteY1" fmla="*/ 0 h 6832755"/>
                <a:gd name="connsiteX2" fmla="*/ 10732551 w 10732551"/>
                <a:gd name="connsiteY2" fmla="*/ 6832755 h 6832755"/>
                <a:gd name="connsiteX3" fmla="*/ 0 w 10732551"/>
                <a:gd name="connsiteY3" fmla="*/ 6753337 h 6832755"/>
                <a:gd name="connsiteX0" fmla="*/ 0 w 10758872"/>
                <a:gd name="connsiteY0" fmla="*/ 6859340 h 6859340"/>
                <a:gd name="connsiteX1" fmla="*/ 5107507 w 10758872"/>
                <a:gd name="connsiteY1" fmla="*/ 0 h 6859340"/>
                <a:gd name="connsiteX2" fmla="*/ 10758872 w 10758872"/>
                <a:gd name="connsiteY2" fmla="*/ 6832755 h 6859340"/>
                <a:gd name="connsiteX3" fmla="*/ 0 w 10758872"/>
                <a:gd name="connsiteY3" fmla="*/ 6859340 h 6859340"/>
                <a:gd name="connsiteX0" fmla="*/ 0 w 10758872"/>
                <a:gd name="connsiteY0" fmla="*/ 6452997 h 6452997"/>
                <a:gd name="connsiteX1" fmla="*/ 4765330 w 10758872"/>
                <a:gd name="connsiteY1" fmla="*/ 0 h 6452997"/>
                <a:gd name="connsiteX2" fmla="*/ 10758872 w 10758872"/>
                <a:gd name="connsiteY2" fmla="*/ 6426412 h 6452997"/>
                <a:gd name="connsiteX3" fmla="*/ 0 w 10758872"/>
                <a:gd name="connsiteY3" fmla="*/ 6452997 h 6452997"/>
                <a:gd name="connsiteX0" fmla="*/ 0 w 10758872"/>
                <a:gd name="connsiteY0" fmla="*/ 6417663 h 6417663"/>
                <a:gd name="connsiteX1" fmla="*/ 4712687 w 10758872"/>
                <a:gd name="connsiteY1" fmla="*/ 0 h 6417663"/>
                <a:gd name="connsiteX2" fmla="*/ 10758872 w 10758872"/>
                <a:gd name="connsiteY2" fmla="*/ 6391078 h 6417663"/>
                <a:gd name="connsiteX3" fmla="*/ 0 w 10758872"/>
                <a:gd name="connsiteY3" fmla="*/ 6417663 h 6417663"/>
                <a:gd name="connsiteX0" fmla="*/ 0 w 10758872"/>
                <a:gd name="connsiteY0" fmla="*/ 6408829 h 6408829"/>
                <a:gd name="connsiteX1" fmla="*/ 4975900 w 10758872"/>
                <a:gd name="connsiteY1" fmla="*/ 0 h 6408829"/>
                <a:gd name="connsiteX2" fmla="*/ 10758872 w 10758872"/>
                <a:gd name="connsiteY2" fmla="*/ 6382244 h 6408829"/>
                <a:gd name="connsiteX3" fmla="*/ 0 w 10758872"/>
                <a:gd name="connsiteY3" fmla="*/ 6408829 h 6408829"/>
                <a:gd name="connsiteX0" fmla="*/ 0 w 10758872"/>
                <a:gd name="connsiteY0" fmla="*/ 6382328 h 6382328"/>
                <a:gd name="connsiteX1" fmla="*/ 6309513 w 10758872"/>
                <a:gd name="connsiteY1" fmla="*/ 0 h 6382328"/>
                <a:gd name="connsiteX2" fmla="*/ 10758872 w 10758872"/>
                <a:gd name="connsiteY2" fmla="*/ 6355743 h 6382328"/>
                <a:gd name="connsiteX3" fmla="*/ 0 w 10758872"/>
                <a:gd name="connsiteY3" fmla="*/ 6382328 h 6382328"/>
                <a:gd name="connsiteX0" fmla="*/ 0 w 10758872"/>
                <a:gd name="connsiteY0" fmla="*/ 6408829 h 6408829"/>
                <a:gd name="connsiteX1" fmla="*/ 6318287 w 10758872"/>
                <a:gd name="connsiteY1" fmla="*/ 0 h 6408829"/>
                <a:gd name="connsiteX2" fmla="*/ 10758872 w 10758872"/>
                <a:gd name="connsiteY2" fmla="*/ 6382244 h 6408829"/>
                <a:gd name="connsiteX3" fmla="*/ 0 w 10758872"/>
                <a:gd name="connsiteY3" fmla="*/ 6408829 h 6408829"/>
                <a:gd name="connsiteX0" fmla="*/ 0 w 10785193"/>
                <a:gd name="connsiteY0" fmla="*/ 6382328 h 6382328"/>
                <a:gd name="connsiteX1" fmla="*/ 6344608 w 10785193"/>
                <a:gd name="connsiteY1" fmla="*/ 0 h 6382328"/>
                <a:gd name="connsiteX2" fmla="*/ 10785193 w 10785193"/>
                <a:gd name="connsiteY2" fmla="*/ 6382244 h 6382328"/>
                <a:gd name="connsiteX3" fmla="*/ 0 w 10785193"/>
                <a:gd name="connsiteY3" fmla="*/ 6382328 h 6382328"/>
              </a:gdLst>
              <a:ahLst/>
              <a:cxnLst>
                <a:cxn ang="0">
                  <a:pos x="connsiteX0" y="connsiteY0"/>
                </a:cxn>
                <a:cxn ang="0">
                  <a:pos x="connsiteX1" y="connsiteY1"/>
                </a:cxn>
                <a:cxn ang="0">
                  <a:pos x="connsiteX2" y="connsiteY2"/>
                </a:cxn>
                <a:cxn ang="0">
                  <a:pos x="connsiteX3" y="connsiteY3"/>
                </a:cxn>
              </a:cxnLst>
              <a:rect l="l" t="t" r="r" b="b"/>
              <a:pathLst>
                <a:path w="10785193" h="6382328">
                  <a:moveTo>
                    <a:pt x="0" y="6382328"/>
                  </a:moveTo>
                  <a:lnTo>
                    <a:pt x="6344608" y="0"/>
                  </a:lnTo>
                  <a:lnTo>
                    <a:pt x="10785193" y="6382244"/>
                  </a:lnTo>
                  <a:lnTo>
                    <a:pt x="0" y="6382328"/>
                  </a:lnTo>
                  <a:close/>
                </a:path>
              </a:pathLst>
            </a:custGeom>
            <a:grpFill/>
            <a:ln>
              <a:solidFill>
                <a:srgbClr val="00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7ECF9303-3EFB-035A-7C0D-CEE6583AC54A}"/>
              </a:ext>
            </a:extLst>
          </p:cNvPr>
          <p:cNvSpPr>
            <a:spLocks noGrp="1"/>
          </p:cNvSpPr>
          <p:nvPr>
            <p:ph type="title"/>
          </p:nvPr>
        </p:nvSpPr>
        <p:spPr>
          <a:xfrm>
            <a:off x="1043796" y="552091"/>
            <a:ext cx="10101532" cy="715992"/>
          </a:xfrm>
          <a:prstGeom prst="rect">
            <a:avLst/>
          </a:prstGeom>
        </p:spPr>
        <p:txBody>
          <a:bodyPr anchor="ctr">
            <a:noAutofit/>
          </a:bodyPr>
          <a:lstStyle>
            <a:lvl1pPr>
              <a:defRPr sz="3000">
                <a:solidFill>
                  <a:schemeClr val="bg1"/>
                </a:solidFill>
                <a:latin typeface="Montserrat SemiBold" panose="00000700000000000000" pitchFamily="2" charset="0"/>
              </a:defRPr>
            </a:lvl1pPr>
          </a:lstStyle>
          <a:p>
            <a:r>
              <a:rPr lang="en-GB"/>
              <a:t>Click to edit Master title style</a:t>
            </a:r>
          </a:p>
        </p:txBody>
      </p:sp>
      <p:sp>
        <p:nvSpPr>
          <p:cNvPr id="4" name="Text Placeholder 3">
            <a:extLst>
              <a:ext uri="{FF2B5EF4-FFF2-40B4-BE49-F238E27FC236}">
                <a16:creationId xmlns:a16="http://schemas.microsoft.com/office/drawing/2014/main" id="{FC4F45D8-C4EE-2DEF-B8C7-4F4519B4C1A7}"/>
              </a:ext>
            </a:extLst>
          </p:cNvPr>
          <p:cNvSpPr>
            <a:spLocks noGrp="1"/>
          </p:cNvSpPr>
          <p:nvPr>
            <p:ph type="body" sz="half" idx="2"/>
          </p:nvPr>
        </p:nvSpPr>
        <p:spPr>
          <a:xfrm>
            <a:off x="1043796" y="1716642"/>
            <a:ext cx="6491212" cy="4321834"/>
          </a:xfrm>
          <a:prstGeom prst="rect">
            <a:avLst/>
          </a:prstGeom>
        </p:spPr>
        <p:txBody>
          <a:bodyPr>
            <a:normAutofit/>
          </a:bodyPr>
          <a:lstStyle>
            <a:lvl1pPr marL="0" indent="0">
              <a:lnSpc>
                <a:spcPct val="150000"/>
              </a:lnSpc>
              <a:buNone/>
              <a:defRPr sz="1100">
                <a:solidFill>
                  <a:schemeClr val="bg1"/>
                </a:solidFill>
                <a:latin typeface="Lor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3" name="Picture 2" descr="A green and black logo&#10;&#10;Description automatically generated">
            <a:extLst>
              <a:ext uri="{FF2B5EF4-FFF2-40B4-BE49-F238E27FC236}">
                <a16:creationId xmlns:a16="http://schemas.microsoft.com/office/drawing/2014/main" id="{4A5F6D37-0A1D-5469-9267-B6BFAD11B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1502" y="6252245"/>
            <a:ext cx="517358" cy="517358"/>
          </a:xfrm>
          <a:prstGeom prst="rect">
            <a:avLst/>
          </a:prstGeom>
        </p:spPr>
      </p:pic>
      <p:sp>
        <p:nvSpPr>
          <p:cNvPr id="6" name="Footer Placeholder 4">
            <a:extLst>
              <a:ext uri="{FF2B5EF4-FFF2-40B4-BE49-F238E27FC236}">
                <a16:creationId xmlns:a16="http://schemas.microsoft.com/office/drawing/2014/main" id="{FB1ACEAD-1D6F-21DD-5FF3-F831E061448F}"/>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302605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TTOM LINE - DARK GREEN">
    <p:spTree>
      <p:nvGrpSpPr>
        <p:cNvPr id="1" name=""/>
        <p:cNvGrpSpPr/>
        <p:nvPr/>
      </p:nvGrpSpPr>
      <p:grpSpPr>
        <a:xfrm>
          <a:off x="0" y="0"/>
          <a:ext cx="0" cy="0"/>
          <a:chOff x="0" y="0"/>
          <a:chExt cx="0" cy="0"/>
        </a:xfrm>
      </p:grpSpPr>
      <p:pic>
        <p:nvPicPr>
          <p:cNvPr id="5" name="Picture 4" descr="A green and white background&#10;&#10;Description automatically generated">
            <a:extLst>
              <a:ext uri="{FF2B5EF4-FFF2-40B4-BE49-F238E27FC236}">
                <a16:creationId xmlns:a16="http://schemas.microsoft.com/office/drawing/2014/main" id="{BA452708-844E-46C7-6D6E-AE0389C5C6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08A13629-ECC4-06C9-4A43-05891EFD80F8}"/>
              </a:ext>
            </a:extLst>
          </p:cNvPr>
          <p:cNvSpPr>
            <a:spLocks noGrp="1"/>
          </p:cNvSpPr>
          <p:nvPr>
            <p:ph type="title"/>
          </p:nvPr>
        </p:nvSpPr>
        <p:spPr>
          <a:xfrm>
            <a:off x="1043796" y="552090"/>
            <a:ext cx="10101532" cy="724619"/>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4" name="Footer Placeholder 4">
            <a:extLst>
              <a:ext uri="{FF2B5EF4-FFF2-40B4-BE49-F238E27FC236}">
                <a16:creationId xmlns:a16="http://schemas.microsoft.com/office/drawing/2014/main" id="{B20155A9-03C8-82E3-D1AF-7B324B88AFBF}"/>
              </a:ext>
            </a:extLst>
          </p:cNvPr>
          <p:cNvSpPr>
            <a:spLocks noGrp="1"/>
          </p:cNvSpPr>
          <p:nvPr>
            <p:ph type="ftr" sz="quarter" idx="3"/>
          </p:nvPr>
        </p:nvSpPr>
        <p:spPr>
          <a:xfrm>
            <a:off x="1047510" y="6523108"/>
            <a:ext cx="3454600" cy="224247"/>
          </a:xfrm>
          <a:prstGeom prst="rect">
            <a:avLst/>
          </a:prstGeom>
        </p:spPr>
        <p:txBody>
          <a:bodyPr/>
          <a:lstStyle>
            <a:lvl1pPr algn="l">
              <a:defRPr sz="900">
                <a:solidFill>
                  <a:schemeClr val="bg1"/>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237147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BOTTOM LINE - LIGHTER GREEN">
    <p:spTree>
      <p:nvGrpSpPr>
        <p:cNvPr id="1" name=""/>
        <p:cNvGrpSpPr/>
        <p:nvPr/>
      </p:nvGrpSpPr>
      <p:grpSpPr>
        <a:xfrm>
          <a:off x="0" y="0"/>
          <a:ext cx="0" cy="0"/>
          <a:chOff x="0" y="0"/>
          <a:chExt cx="0" cy="0"/>
        </a:xfrm>
      </p:grpSpPr>
      <p:pic>
        <p:nvPicPr>
          <p:cNvPr id="6" name="Picture 5" descr="A green and white flag&#10;&#10;Description automatically generated">
            <a:extLst>
              <a:ext uri="{FF2B5EF4-FFF2-40B4-BE49-F238E27FC236}">
                <a16:creationId xmlns:a16="http://schemas.microsoft.com/office/drawing/2014/main" id="{B9D21775-9CD5-C498-C35D-59FABAC7F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08A13629-ECC4-06C9-4A43-05891EFD80F8}"/>
              </a:ext>
            </a:extLst>
          </p:cNvPr>
          <p:cNvSpPr>
            <a:spLocks noGrp="1"/>
          </p:cNvSpPr>
          <p:nvPr>
            <p:ph type="title"/>
          </p:nvPr>
        </p:nvSpPr>
        <p:spPr>
          <a:xfrm>
            <a:off x="1043796" y="552090"/>
            <a:ext cx="10101532" cy="724619"/>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3" name="Footer Placeholder 4">
            <a:extLst>
              <a:ext uri="{FF2B5EF4-FFF2-40B4-BE49-F238E27FC236}">
                <a16:creationId xmlns:a16="http://schemas.microsoft.com/office/drawing/2014/main" id="{A83261B8-2B57-6D7E-24AD-478DC4BDF00C}"/>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42532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Front Page">
    <p:spTree>
      <p:nvGrpSpPr>
        <p:cNvPr id="1" name=""/>
        <p:cNvGrpSpPr/>
        <p:nvPr/>
      </p:nvGrpSpPr>
      <p:grpSpPr>
        <a:xfrm>
          <a:off x="0" y="0"/>
          <a:ext cx="0" cy="0"/>
          <a:chOff x="0" y="0"/>
          <a:chExt cx="0" cy="0"/>
        </a:xfrm>
      </p:grpSpPr>
      <p:pic>
        <p:nvPicPr>
          <p:cNvPr id="8" name="Picture 7" descr="A green and yellow rectangle with a green arrow&#10;&#10;Description automatically generated">
            <a:extLst>
              <a:ext uri="{FF2B5EF4-FFF2-40B4-BE49-F238E27FC236}">
                <a16:creationId xmlns:a16="http://schemas.microsoft.com/office/drawing/2014/main" id="{424A3735-374A-DCF9-C40D-AE97480EB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30"/>
          <a:stretch/>
        </p:blipFill>
        <p:spPr>
          <a:xfrm>
            <a:off x="5965" y="-1"/>
            <a:ext cx="12186035" cy="6869117"/>
          </a:xfrm>
          <a:prstGeom prst="rect">
            <a:avLst/>
          </a:prstGeom>
        </p:spPr>
      </p:pic>
      <p:sp>
        <p:nvSpPr>
          <p:cNvPr id="2" name="Title 1">
            <a:extLst>
              <a:ext uri="{FF2B5EF4-FFF2-40B4-BE49-F238E27FC236}">
                <a16:creationId xmlns:a16="http://schemas.microsoft.com/office/drawing/2014/main" id="{D3B9F741-AB64-A9C2-7032-0331AD0B7FD9}"/>
              </a:ext>
            </a:extLst>
          </p:cNvPr>
          <p:cNvSpPr>
            <a:spLocks noGrp="1"/>
          </p:cNvSpPr>
          <p:nvPr>
            <p:ph type="ctrTitle" hasCustomPrompt="1"/>
          </p:nvPr>
        </p:nvSpPr>
        <p:spPr>
          <a:xfrm>
            <a:off x="6096000" y="3038207"/>
            <a:ext cx="5744966" cy="758195"/>
          </a:xfrm>
          <a:prstGeom prst="rect">
            <a:avLst/>
          </a:prstGeom>
        </p:spPr>
        <p:txBody>
          <a:bodyPr anchor="b">
            <a:noAutofit/>
          </a:bodyPr>
          <a:lstStyle>
            <a:lvl1pPr algn="l">
              <a:defRPr sz="3600">
                <a:solidFill>
                  <a:schemeClr val="bg1"/>
                </a:solidFill>
                <a:latin typeface=" Montserrat SemiBold"/>
              </a:defRPr>
            </a:lvl1pPr>
          </a:lstStyle>
          <a:p>
            <a:r>
              <a:rPr lang="en-US"/>
              <a:t>Title</a:t>
            </a:r>
            <a:endParaRPr lang="en-GB"/>
          </a:p>
        </p:txBody>
      </p:sp>
      <p:sp>
        <p:nvSpPr>
          <p:cNvPr id="3" name="Isosceles Triangle 22">
            <a:extLst>
              <a:ext uri="{FF2B5EF4-FFF2-40B4-BE49-F238E27FC236}">
                <a16:creationId xmlns:a16="http://schemas.microsoft.com/office/drawing/2014/main" id="{F81BACE3-4203-CCE8-1BE2-7EA2BF823129}"/>
              </a:ext>
            </a:extLst>
          </p:cNvPr>
          <p:cNvSpPr/>
          <p:nvPr userDrawn="1"/>
        </p:nvSpPr>
        <p:spPr>
          <a:xfrm rot="5400000">
            <a:off x="-1042485" y="1007977"/>
            <a:ext cx="6903624" cy="4818656"/>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Lst>
            <a:ahLst/>
            <a:cxnLst>
              <a:cxn ang="0">
                <a:pos x="connsiteX0" y="connsiteY0"/>
              </a:cxn>
              <a:cxn ang="0">
                <a:pos x="connsiteX1" y="connsiteY1"/>
              </a:cxn>
              <a:cxn ang="0">
                <a:pos x="connsiteX2" y="connsiteY2"/>
              </a:cxn>
              <a:cxn ang="0">
                <a:pos x="connsiteX3" y="connsiteY3"/>
              </a:cxn>
            </a:cxnLst>
            <a:rect l="l" t="t" r="r" b="b"/>
            <a:pathLst>
              <a:path w="6903624" h="4818654">
                <a:moveTo>
                  <a:pt x="0" y="4818654"/>
                </a:moveTo>
                <a:lnTo>
                  <a:pt x="3434557" y="0"/>
                </a:lnTo>
                <a:lnTo>
                  <a:pt x="6903624" y="4818652"/>
                </a:lnTo>
                <a:lnTo>
                  <a:pt x="0" y="4818654"/>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white and green logo&#10;&#10;Description automatically generated">
            <a:extLst>
              <a:ext uri="{FF2B5EF4-FFF2-40B4-BE49-F238E27FC236}">
                <a16:creationId xmlns:a16="http://schemas.microsoft.com/office/drawing/2014/main" id="{33C9082D-205B-99D5-8AF2-23B0EE392481}"/>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54026" y="2705162"/>
            <a:ext cx="1119025" cy="1430091"/>
          </a:xfrm>
          <a:prstGeom prst="rect">
            <a:avLst/>
          </a:prstGeom>
        </p:spPr>
      </p:pic>
    </p:spTree>
    <p:extLst>
      <p:ext uri="{BB962C8B-B14F-4D97-AF65-F5344CB8AC3E}">
        <p14:creationId xmlns:p14="http://schemas.microsoft.com/office/powerpoint/2010/main" val="209538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1_BOTTOM LINE - MID GREEN">
    <p:spTree>
      <p:nvGrpSpPr>
        <p:cNvPr id="1" name=""/>
        <p:cNvGrpSpPr/>
        <p:nvPr/>
      </p:nvGrpSpPr>
      <p:grpSpPr>
        <a:xfrm>
          <a:off x="0" y="0"/>
          <a:ext cx="0" cy="0"/>
          <a:chOff x="0" y="0"/>
          <a:chExt cx="0" cy="0"/>
        </a:xfrm>
      </p:grpSpPr>
      <p:pic>
        <p:nvPicPr>
          <p:cNvPr id="5" name="Picture 4" descr="A green and white flag&#10;&#10;Description automatically generated">
            <a:extLst>
              <a:ext uri="{FF2B5EF4-FFF2-40B4-BE49-F238E27FC236}">
                <a16:creationId xmlns:a16="http://schemas.microsoft.com/office/drawing/2014/main" id="{EE844920-32B9-10E3-6EF9-E26DB3637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08A13629-ECC4-06C9-4A43-05891EFD80F8}"/>
              </a:ext>
            </a:extLst>
          </p:cNvPr>
          <p:cNvSpPr>
            <a:spLocks noGrp="1"/>
          </p:cNvSpPr>
          <p:nvPr>
            <p:ph type="title"/>
          </p:nvPr>
        </p:nvSpPr>
        <p:spPr>
          <a:xfrm>
            <a:off x="1043796" y="552090"/>
            <a:ext cx="10101532" cy="724619"/>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3" name="Footer Placeholder 4">
            <a:extLst>
              <a:ext uri="{FF2B5EF4-FFF2-40B4-BE49-F238E27FC236}">
                <a16:creationId xmlns:a16="http://schemas.microsoft.com/office/drawing/2014/main" id="{1F152AE8-9FFD-4571-9282-B4B8CFCE1902}"/>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124721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2_BOTTOM LINE - LIGHT GREEN">
    <p:spTree>
      <p:nvGrpSpPr>
        <p:cNvPr id="1" name=""/>
        <p:cNvGrpSpPr/>
        <p:nvPr/>
      </p:nvGrpSpPr>
      <p:grpSpPr>
        <a:xfrm>
          <a:off x="0" y="0"/>
          <a:ext cx="0" cy="0"/>
          <a:chOff x="0" y="0"/>
          <a:chExt cx="0" cy="0"/>
        </a:xfrm>
      </p:grpSpPr>
      <p:pic>
        <p:nvPicPr>
          <p:cNvPr id="6" name="Picture 5" descr="A green and white rectangle&#10;&#10;Description automatically generated">
            <a:extLst>
              <a:ext uri="{FF2B5EF4-FFF2-40B4-BE49-F238E27FC236}">
                <a16:creationId xmlns:a16="http://schemas.microsoft.com/office/drawing/2014/main" id="{A6C8527B-D30C-9467-81AE-96B5513B05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08A13629-ECC4-06C9-4A43-05891EFD80F8}"/>
              </a:ext>
            </a:extLst>
          </p:cNvPr>
          <p:cNvSpPr>
            <a:spLocks noGrp="1"/>
          </p:cNvSpPr>
          <p:nvPr>
            <p:ph type="title"/>
          </p:nvPr>
        </p:nvSpPr>
        <p:spPr>
          <a:xfrm>
            <a:off x="1043796" y="552090"/>
            <a:ext cx="10101532" cy="724619"/>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3" name="Footer Placeholder 4">
            <a:extLst>
              <a:ext uri="{FF2B5EF4-FFF2-40B4-BE49-F238E27FC236}">
                <a16:creationId xmlns:a16="http://schemas.microsoft.com/office/drawing/2014/main" id="{CC46C7F2-3E03-92E6-8D8A-3638FFDFA261}"/>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340123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3_BOTTOM LINE - ORANGE">
    <p:spTree>
      <p:nvGrpSpPr>
        <p:cNvPr id="1" name=""/>
        <p:cNvGrpSpPr/>
        <p:nvPr/>
      </p:nvGrpSpPr>
      <p:grpSpPr>
        <a:xfrm>
          <a:off x="0" y="0"/>
          <a:ext cx="0" cy="0"/>
          <a:chOff x="0" y="0"/>
          <a:chExt cx="0" cy="0"/>
        </a:xfrm>
      </p:grpSpPr>
      <p:pic>
        <p:nvPicPr>
          <p:cNvPr id="5" name="Picture 4" descr="A yellow and white background&#10;&#10;Description automatically generated">
            <a:extLst>
              <a:ext uri="{FF2B5EF4-FFF2-40B4-BE49-F238E27FC236}">
                <a16:creationId xmlns:a16="http://schemas.microsoft.com/office/drawing/2014/main" id="{0E90D326-AE57-924E-D555-8281C64AB9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08A13629-ECC4-06C9-4A43-05891EFD80F8}"/>
              </a:ext>
            </a:extLst>
          </p:cNvPr>
          <p:cNvSpPr>
            <a:spLocks noGrp="1"/>
          </p:cNvSpPr>
          <p:nvPr>
            <p:ph type="title"/>
          </p:nvPr>
        </p:nvSpPr>
        <p:spPr>
          <a:xfrm>
            <a:off x="1043796" y="552090"/>
            <a:ext cx="10101532" cy="724619"/>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3" name="Footer Placeholder 4">
            <a:extLst>
              <a:ext uri="{FF2B5EF4-FFF2-40B4-BE49-F238E27FC236}">
                <a16:creationId xmlns:a16="http://schemas.microsoft.com/office/drawing/2014/main" id="{0E828E3D-A1EF-72D1-E211-37C53941ADE7}"/>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350935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4_BOTTOM LINE - ORANGE">
    <p:spTree>
      <p:nvGrpSpPr>
        <p:cNvPr id="1" name=""/>
        <p:cNvGrpSpPr/>
        <p:nvPr/>
      </p:nvGrpSpPr>
      <p:grpSpPr>
        <a:xfrm>
          <a:off x="0" y="0"/>
          <a:ext cx="0" cy="0"/>
          <a:chOff x="0" y="0"/>
          <a:chExt cx="0" cy="0"/>
        </a:xfrm>
      </p:grpSpPr>
      <p:pic>
        <p:nvPicPr>
          <p:cNvPr id="6" name="Picture 5" descr="A blue and white flag&#10;&#10;Description automatically generated">
            <a:extLst>
              <a:ext uri="{FF2B5EF4-FFF2-40B4-BE49-F238E27FC236}">
                <a16:creationId xmlns:a16="http://schemas.microsoft.com/office/drawing/2014/main" id="{1889AEB3-1D70-DB6B-DFCA-C59857F647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2" name="Title 1">
            <a:extLst>
              <a:ext uri="{FF2B5EF4-FFF2-40B4-BE49-F238E27FC236}">
                <a16:creationId xmlns:a16="http://schemas.microsoft.com/office/drawing/2014/main" id="{08A13629-ECC4-06C9-4A43-05891EFD80F8}"/>
              </a:ext>
            </a:extLst>
          </p:cNvPr>
          <p:cNvSpPr>
            <a:spLocks noGrp="1"/>
          </p:cNvSpPr>
          <p:nvPr>
            <p:ph type="title"/>
          </p:nvPr>
        </p:nvSpPr>
        <p:spPr>
          <a:xfrm>
            <a:off x="1043796" y="552090"/>
            <a:ext cx="10101532" cy="724619"/>
          </a:xfrm>
          <a:prstGeom prst="rect">
            <a:avLst/>
          </a:prstGeom>
        </p:spPr>
        <p:txBody>
          <a:bodyPr anchor="ctr">
            <a:noAutofit/>
          </a:bodyPr>
          <a:lstStyle>
            <a:lvl1pPr>
              <a:defRPr sz="3000">
                <a:solidFill>
                  <a:srgbClr val="003C37"/>
                </a:solidFill>
                <a:latin typeface="Montserrat SemiBold" panose="00000700000000000000" pitchFamily="2" charset="0"/>
              </a:defRPr>
            </a:lvl1pPr>
          </a:lstStyle>
          <a:p>
            <a:r>
              <a:rPr lang="en-GB"/>
              <a:t>Click to edit Master title style</a:t>
            </a:r>
          </a:p>
        </p:txBody>
      </p:sp>
      <p:sp>
        <p:nvSpPr>
          <p:cNvPr id="4" name="Footer Placeholder 4">
            <a:extLst>
              <a:ext uri="{FF2B5EF4-FFF2-40B4-BE49-F238E27FC236}">
                <a16:creationId xmlns:a16="http://schemas.microsoft.com/office/drawing/2014/main" id="{F000F30C-B95F-B275-608E-B981E5B586D9}"/>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71508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P LINE - MID GREEN">
    <p:spTree>
      <p:nvGrpSpPr>
        <p:cNvPr id="1" name=""/>
        <p:cNvGrpSpPr/>
        <p:nvPr/>
      </p:nvGrpSpPr>
      <p:grpSpPr>
        <a:xfrm>
          <a:off x="0" y="0"/>
          <a:ext cx="0" cy="0"/>
          <a:chOff x="0" y="0"/>
          <a:chExt cx="0" cy="0"/>
        </a:xfrm>
      </p:grpSpPr>
      <p:pic>
        <p:nvPicPr>
          <p:cNvPr id="6" name="Picture 5" descr="A green and white flag&#10;&#10;Description automatically generated">
            <a:extLst>
              <a:ext uri="{FF2B5EF4-FFF2-40B4-BE49-F238E27FC236}">
                <a16:creationId xmlns:a16="http://schemas.microsoft.com/office/drawing/2014/main" id="{BB5D0BB8-59EC-4597-79AA-D89A350509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3" name="Footer Placeholder 4">
            <a:extLst>
              <a:ext uri="{FF2B5EF4-FFF2-40B4-BE49-F238E27FC236}">
                <a16:creationId xmlns:a16="http://schemas.microsoft.com/office/drawing/2014/main" id="{AE61E576-7E75-BDB8-BC03-6B0096B523DF}"/>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401471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TOP LINE - ORANGE">
    <p:spTree>
      <p:nvGrpSpPr>
        <p:cNvPr id="1" name=""/>
        <p:cNvGrpSpPr/>
        <p:nvPr/>
      </p:nvGrpSpPr>
      <p:grpSpPr>
        <a:xfrm>
          <a:off x="0" y="0"/>
          <a:ext cx="0" cy="0"/>
          <a:chOff x="0" y="0"/>
          <a:chExt cx="0" cy="0"/>
        </a:xfrm>
      </p:grpSpPr>
      <p:pic>
        <p:nvPicPr>
          <p:cNvPr id="4" name="Picture 3" descr="A yellow and white rectangle&#10;&#10;Description automatically generated">
            <a:extLst>
              <a:ext uri="{FF2B5EF4-FFF2-40B4-BE49-F238E27FC236}">
                <a16:creationId xmlns:a16="http://schemas.microsoft.com/office/drawing/2014/main" id="{95131F0B-1AFE-09D9-1798-20F1AB691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3" name="Footer Placeholder 4">
            <a:extLst>
              <a:ext uri="{FF2B5EF4-FFF2-40B4-BE49-F238E27FC236}">
                <a16:creationId xmlns:a16="http://schemas.microsoft.com/office/drawing/2014/main" id="{ED863C36-D257-293D-CD84-719FC774BB94}"/>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77136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2_TOP LINE - LIGHT GREEN">
    <p:spTree>
      <p:nvGrpSpPr>
        <p:cNvPr id="1" name=""/>
        <p:cNvGrpSpPr/>
        <p:nvPr/>
      </p:nvGrpSpPr>
      <p:grpSpPr>
        <a:xfrm>
          <a:off x="0" y="0"/>
          <a:ext cx="0" cy="0"/>
          <a:chOff x="0" y="0"/>
          <a:chExt cx="0" cy="0"/>
        </a:xfrm>
      </p:grpSpPr>
      <p:pic>
        <p:nvPicPr>
          <p:cNvPr id="5" name="Picture 4" descr="A green and white rectangle&#10;&#10;Description automatically generated">
            <a:extLst>
              <a:ext uri="{FF2B5EF4-FFF2-40B4-BE49-F238E27FC236}">
                <a16:creationId xmlns:a16="http://schemas.microsoft.com/office/drawing/2014/main" id="{846B3FDA-CD00-0C9A-C103-31D4E130C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3" name="Footer Placeholder 4">
            <a:extLst>
              <a:ext uri="{FF2B5EF4-FFF2-40B4-BE49-F238E27FC236}">
                <a16:creationId xmlns:a16="http://schemas.microsoft.com/office/drawing/2014/main" id="{6C03001C-22B5-5B46-2480-D9467F9EE894}"/>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155935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3_TOP LINE - LIGHTER GREEN">
    <p:spTree>
      <p:nvGrpSpPr>
        <p:cNvPr id="1" name=""/>
        <p:cNvGrpSpPr/>
        <p:nvPr/>
      </p:nvGrpSpPr>
      <p:grpSpPr>
        <a:xfrm>
          <a:off x="0" y="0"/>
          <a:ext cx="0" cy="0"/>
          <a:chOff x="0" y="0"/>
          <a:chExt cx="0" cy="0"/>
        </a:xfrm>
      </p:grpSpPr>
      <p:pic>
        <p:nvPicPr>
          <p:cNvPr id="4" name="Picture 3" descr="A green and white corner&#10;&#10;Description automatically generated">
            <a:extLst>
              <a:ext uri="{FF2B5EF4-FFF2-40B4-BE49-F238E27FC236}">
                <a16:creationId xmlns:a16="http://schemas.microsoft.com/office/drawing/2014/main" id="{AE262D31-D614-EC1D-F4C8-72588301E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3" name="Footer Placeholder 4">
            <a:extLst>
              <a:ext uri="{FF2B5EF4-FFF2-40B4-BE49-F238E27FC236}">
                <a16:creationId xmlns:a16="http://schemas.microsoft.com/office/drawing/2014/main" id="{5AD989B2-5F9F-2511-AB27-2BB25DCA512E}"/>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18102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4_TOP LINE - DARK GREEN">
    <p:spTree>
      <p:nvGrpSpPr>
        <p:cNvPr id="1" name=""/>
        <p:cNvGrpSpPr/>
        <p:nvPr/>
      </p:nvGrpSpPr>
      <p:grpSpPr>
        <a:xfrm>
          <a:off x="0" y="0"/>
          <a:ext cx="0" cy="0"/>
          <a:chOff x="0" y="0"/>
          <a:chExt cx="0" cy="0"/>
        </a:xfrm>
      </p:grpSpPr>
      <p:pic>
        <p:nvPicPr>
          <p:cNvPr id="5" name="Picture 4" descr="A green and white corner&#10;&#10;Description automatically generated">
            <a:extLst>
              <a:ext uri="{FF2B5EF4-FFF2-40B4-BE49-F238E27FC236}">
                <a16:creationId xmlns:a16="http://schemas.microsoft.com/office/drawing/2014/main" id="{5F7C8031-DE1A-83E3-961E-5F819AF26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357"/>
          </a:xfrm>
          <a:prstGeom prst="rect">
            <a:avLst/>
          </a:prstGeom>
        </p:spPr>
      </p:pic>
      <p:sp>
        <p:nvSpPr>
          <p:cNvPr id="2" name="Footer Placeholder 4">
            <a:extLst>
              <a:ext uri="{FF2B5EF4-FFF2-40B4-BE49-F238E27FC236}">
                <a16:creationId xmlns:a16="http://schemas.microsoft.com/office/drawing/2014/main" id="{3F3226DF-DBF3-0115-F84B-1D74D7622810}"/>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385711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5_TOP LINE - DARK GREEN">
    <p:spTree>
      <p:nvGrpSpPr>
        <p:cNvPr id="1" name=""/>
        <p:cNvGrpSpPr/>
        <p:nvPr/>
      </p:nvGrpSpPr>
      <p:grpSpPr>
        <a:xfrm>
          <a:off x="0" y="0"/>
          <a:ext cx="0" cy="0"/>
          <a:chOff x="0" y="0"/>
          <a:chExt cx="0" cy="0"/>
        </a:xfrm>
      </p:grpSpPr>
      <p:pic>
        <p:nvPicPr>
          <p:cNvPr id="4" name="Picture 3" descr="A blue and white corner&#10;&#10;Description automatically generated">
            <a:extLst>
              <a:ext uri="{FF2B5EF4-FFF2-40B4-BE49-F238E27FC236}">
                <a16:creationId xmlns:a16="http://schemas.microsoft.com/office/drawing/2014/main" id="{12C757F7-FB98-91E1-0B43-7102B548BC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7"/>
            <a:ext cx="12192000" cy="6861357"/>
          </a:xfrm>
          <a:prstGeom prst="rect">
            <a:avLst/>
          </a:prstGeom>
        </p:spPr>
      </p:pic>
      <p:sp>
        <p:nvSpPr>
          <p:cNvPr id="3" name="Footer Placeholder 4">
            <a:extLst>
              <a:ext uri="{FF2B5EF4-FFF2-40B4-BE49-F238E27FC236}">
                <a16:creationId xmlns:a16="http://schemas.microsoft.com/office/drawing/2014/main" id="{71373D4E-856F-C975-1E29-21BFAE2B6A00}"/>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378577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Front Page">
    <p:spTree>
      <p:nvGrpSpPr>
        <p:cNvPr id="1" name=""/>
        <p:cNvGrpSpPr/>
        <p:nvPr/>
      </p:nvGrpSpPr>
      <p:grpSpPr>
        <a:xfrm>
          <a:off x="0" y="0"/>
          <a:ext cx="0" cy="0"/>
          <a:chOff x="0" y="0"/>
          <a:chExt cx="0" cy="0"/>
        </a:xfrm>
      </p:grpSpPr>
      <p:pic>
        <p:nvPicPr>
          <p:cNvPr id="7" name="Picture 6" descr="A green background with a white arrow&#10;&#10;Description automatically generated">
            <a:extLst>
              <a:ext uri="{FF2B5EF4-FFF2-40B4-BE49-F238E27FC236}">
                <a16:creationId xmlns:a16="http://schemas.microsoft.com/office/drawing/2014/main" id="{A0EDE410-5280-ED1D-816B-F16E5807F5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66"/>
          <a:stretch/>
        </p:blipFill>
        <p:spPr>
          <a:xfrm>
            <a:off x="5965" y="0"/>
            <a:ext cx="12186035" cy="6858000"/>
          </a:xfrm>
          <a:prstGeom prst="rect">
            <a:avLst/>
          </a:prstGeom>
        </p:spPr>
      </p:pic>
      <p:pic>
        <p:nvPicPr>
          <p:cNvPr id="15" name="Picture 14" descr="A white letter g on a black background&#10;&#10;Description automatically generated">
            <a:extLst>
              <a:ext uri="{FF2B5EF4-FFF2-40B4-BE49-F238E27FC236}">
                <a16:creationId xmlns:a16="http://schemas.microsoft.com/office/drawing/2014/main" id="{C072E482-433F-C2CA-6977-9E76008E10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6427" y="2758730"/>
            <a:ext cx="1340539" cy="1340539"/>
          </a:xfrm>
          <a:prstGeom prst="rect">
            <a:avLst/>
          </a:prstGeom>
        </p:spPr>
      </p:pic>
      <p:sp>
        <p:nvSpPr>
          <p:cNvPr id="3" name="Isosceles Triangle 22">
            <a:extLst>
              <a:ext uri="{FF2B5EF4-FFF2-40B4-BE49-F238E27FC236}">
                <a16:creationId xmlns:a16="http://schemas.microsoft.com/office/drawing/2014/main" id="{827E1D6E-747D-D137-09BA-6CDF3C2567F6}"/>
              </a:ext>
            </a:extLst>
          </p:cNvPr>
          <p:cNvSpPr/>
          <p:nvPr userDrawn="1"/>
        </p:nvSpPr>
        <p:spPr>
          <a:xfrm rot="5400000">
            <a:off x="-1042485" y="1007977"/>
            <a:ext cx="6903624" cy="4818656"/>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Lst>
            <a:ahLst/>
            <a:cxnLst>
              <a:cxn ang="0">
                <a:pos x="connsiteX0" y="connsiteY0"/>
              </a:cxn>
              <a:cxn ang="0">
                <a:pos x="connsiteX1" y="connsiteY1"/>
              </a:cxn>
              <a:cxn ang="0">
                <a:pos x="connsiteX2" y="connsiteY2"/>
              </a:cxn>
              <a:cxn ang="0">
                <a:pos x="connsiteX3" y="connsiteY3"/>
              </a:cxn>
            </a:cxnLst>
            <a:rect l="l" t="t" r="r" b="b"/>
            <a:pathLst>
              <a:path w="6903624" h="4818654">
                <a:moveTo>
                  <a:pt x="0" y="4818654"/>
                </a:moveTo>
                <a:lnTo>
                  <a:pt x="3434557" y="0"/>
                </a:lnTo>
                <a:lnTo>
                  <a:pt x="6903624" y="4818652"/>
                </a:lnTo>
                <a:lnTo>
                  <a:pt x="0" y="4818654"/>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77678C5A-41B6-07BD-4CF7-9F64209BF40B}"/>
              </a:ext>
            </a:extLst>
          </p:cNvPr>
          <p:cNvSpPr>
            <a:spLocks noGrp="1"/>
          </p:cNvSpPr>
          <p:nvPr>
            <p:ph type="ctrTitle" hasCustomPrompt="1"/>
          </p:nvPr>
        </p:nvSpPr>
        <p:spPr>
          <a:xfrm>
            <a:off x="5287992" y="3049901"/>
            <a:ext cx="5853250" cy="758195"/>
          </a:xfrm>
          <a:prstGeom prst="rect">
            <a:avLst/>
          </a:prstGeom>
        </p:spPr>
        <p:txBody>
          <a:bodyPr anchor="b">
            <a:noAutofit/>
          </a:bodyPr>
          <a:lstStyle>
            <a:lvl1pPr algn="l">
              <a:defRPr sz="3600">
                <a:solidFill>
                  <a:schemeClr val="bg1"/>
                </a:solidFill>
                <a:latin typeface=" Montserrat SemiBold"/>
              </a:defRPr>
            </a:lvl1pPr>
          </a:lstStyle>
          <a:p>
            <a:r>
              <a:rPr lang="en-US"/>
              <a:t>Welcome to		GreenKite</a:t>
            </a:r>
            <a:endParaRPr lang="en-GB"/>
          </a:p>
        </p:txBody>
      </p:sp>
    </p:spTree>
    <p:extLst>
      <p:ext uri="{BB962C8B-B14F-4D97-AF65-F5344CB8AC3E}">
        <p14:creationId xmlns:p14="http://schemas.microsoft.com/office/powerpoint/2010/main" val="311407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0B01CC-7381-204A-5041-7C11709397EA}"/>
              </a:ext>
            </a:extLst>
          </p:cNvPr>
          <p:cNvSpPr>
            <a:spLocks noGrp="1"/>
          </p:cNvSpPr>
          <p:nvPr>
            <p:ph type="pic" idx="1"/>
          </p:nvPr>
        </p:nvSpPr>
        <p:spPr>
          <a:xfrm>
            <a:off x="5180012" y="1708021"/>
            <a:ext cx="5965316" cy="43253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FC4F45D8-C4EE-2DEF-B8C7-4F4519B4C1A7}"/>
              </a:ext>
            </a:extLst>
          </p:cNvPr>
          <p:cNvSpPr>
            <a:spLocks noGrp="1"/>
          </p:cNvSpPr>
          <p:nvPr>
            <p:ph type="body" sz="half" idx="2"/>
          </p:nvPr>
        </p:nvSpPr>
        <p:spPr>
          <a:xfrm>
            <a:off x="1043796" y="1708021"/>
            <a:ext cx="3728229" cy="4321834"/>
          </a:xfrm>
          <a:prstGeom prst="rect">
            <a:avLst/>
          </a:prstGeom>
        </p:spPr>
        <p:txBody>
          <a:bodyPr>
            <a:normAutofit/>
          </a:bodyPr>
          <a:lstStyle>
            <a:lvl1pPr marL="0" indent="0">
              <a:lnSpc>
                <a:spcPct val="150000"/>
              </a:lnSpc>
              <a:buNone/>
              <a:defRPr sz="1100">
                <a:solidFill>
                  <a:srgbClr val="003C37"/>
                </a:solidFill>
                <a:latin typeface="Lor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0" name="Picture 9" descr="A green and black logo&#10;&#10;Description automatically generated">
            <a:extLst>
              <a:ext uri="{FF2B5EF4-FFF2-40B4-BE49-F238E27FC236}">
                <a16:creationId xmlns:a16="http://schemas.microsoft.com/office/drawing/2014/main" id="{DAFEE5F9-E9FD-BBA3-BC1A-DA64BF627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1502" y="6252245"/>
            <a:ext cx="517358" cy="517358"/>
          </a:xfrm>
          <a:prstGeom prst="rect">
            <a:avLst/>
          </a:prstGeom>
        </p:spPr>
      </p:pic>
      <p:sp>
        <p:nvSpPr>
          <p:cNvPr id="6" name="Footer Placeholder 4">
            <a:extLst>
              <a:ext uri="{FF2B5EF4-FFF2-40B4-BE49-F238E27FC236}">
                <a16:creationId xmlns:a16="http://schemas.microsoft.com/office/drawing/2014/main" id="{DB17594C-712A-67BA-E324-F0A40FA8A493}"/>
              </a:ext>
            </a:extLst>
          </p:cNvPr>
          <p:cNvSpPr txBox="1">
            <a:spLocks/>
          </p:cNvSpPr>
          <p:nvPr userDrawn="1"/>
        </p:nvSpPr>
        <p:spPr>
          <a:xfrm>
            <a:off x="1047510" y="6523108"/>
            <a:ext cx="3454600" cy="224247"/>
          </a:xfrm>
          <a:prstGeom prst="rect">
            <a:avLst/>
          </a:prstGeom>
        </p:spPr>
        <p:txBody>
          <a:bodyPr/>
          <a:lstStyle>
            <a:defPPr>
              <a:defRPr lang="en-US"/>
            </a:defPPr>
            <a:lvl1pPr marL="0" algn="l" defTabSz="914400" rtl="0" eaLnBrk="1" latinLnBrk="0" hangingPunct="1">
              <a:defRPr sz="900" kern="1200">
                <a:solidFill>
                  <a:srgbClr val="003C37"/>
                </a:solidFill>
                <a:latin typeface="Montserrat"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Lorem ipsum			Page **</a:t>
            </a:r>
          </a:p>
        </p:txBody>
      </p:sp>
    </p:spTree>
    <p:extLst>
      <p:ext uri="{BB962C8B-B14F-4D97-AF65-F5344CB8AC3E}">
        <p14:creationId xmlns:p14="http://schemas.microsoft.com/office/powerpoint/2010/main" val="167564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4F45D8-C4EE-2DEF-B8C7-4F4519B4C1A7}"/>
              </a:ext>
            </a:extLst>
          </p:cNvPr>
          <p:cNvSpPr>
            <a:spLocks noGrp="1"/>
          </p:cNvSpPr>
          <p:nvPr>
            <p:ph type="body" sz="half" idx="2"/>
          </p:nvPr>
        </p:nvSpPr>
        <p:spPr>
          <a:xfrm>
            <a:off x="7417099" y="1699397"/>
            <a:ext cx="3728229" cy="4321834"/>
          </a:xfrm>
          <a:prstGeom prst="rect">
            <a:avLst/>
          </a:prstGeom>
        </p:spPr>
        <p:txBody>
          <a:bodyPr>
            <a:normAutofit/>
          </a:bodyPr>
          <a:lstStyle>
            <a:lvl1pPr marL="0" indent="0">
              <a:lnSpc>
                <a:spcPct val="150000"/>
              </a:lnSpc>
              <a:buNone/>
              <a:defRPr sz="1100">
                <a:solidFill>
                  <a:srgbClr val="003C37"/>
                </a:solidFill>
                <a:latin typeface="Lor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0" name="Picture 9" descr="A green and black logo&#10;&#10;Description automatically generated">
            <a:extLst>
              <a:ext uri="{FF2B5EF4-FFF2-40B4-BE49-F238E27FC236}">
                <a16:creationId xmlns:a16="http://schemas.microsoft.com/office/drawing/2014/main" id="{DAFEE5F9-E9FD-BBA3-BC1A-DA64BF627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51502" y="6252245"/>
            <a:ext cx="517358" cy="517358"/>
          </a:xfrm>
          <a:prstGeom prst="rect">
            <a:avLst/>
          </a:prstGeom>
        </p:spPr>
      </p:pic>
      <p:sp>
        <p:nvSpPr>
          <p:cNvPr id="6" name="Footer Placeholder 4">
            <a:extLst>
              <a:ext uri="{FF2B5EF4-FFF2-40B4-BE49-F238E27FC236}">
                <a16:creationId xmlns:a16="http://schemas.microsoft.com/office/drawing/2014/main" id="{577FB34F-98B8-BC44-9A34-735980947DD6}"/>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
        <p:nvSpPr>
          <p:cNvPr id="7" name="Picture Placeholder 2">
            <a:extLst>
              <a:ext uri="{FF2B5EF4-FFF2-40B4-BE49-F238E27FC236}">
                <a16:creationId xmlns:a16="http://schemas.microsoft.com/office/drawing/2014/main" id="{DAB91E31-510E-9492-F0EC-AA5FC774E95C}"/>
              </a:ext>
            </a:extLst>
          </p:cNvPr>
          <p:cNvSpPr>
            <a:spLocks noGrp="1"/>
          </p:cNvSpPr>
          <p:nvPr>
            <p:ph type="pic" idx="1"/>
          </p:nvPr>
        </p:nvSpPr>
        <p:spPr>
          <a:xfrm>
            <a:off x="1046672" y="1695895"/>
            <a:ext cx="5965316" cy="43253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3589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1C4BFF-E74E-B211-78EF-D631893DBD57}"/>
              </a:ext>
            </a:extLst>
          </p:cNvPr>
          <p:cNvSpPr/>
          <p:nvPr userDrawn="1"/>
        </p:nvSpPr>
        <p:spPr>
          <a:xfrm>
            <a:off x="-148390" y="-108284"/>
            <a:ext cx="12488779" cy="7243011"/>
          </a:xfrm>
          <a:prstGeom prst="rect">
            <a:avLst/>
          </a:prstGeom>
          <a:solidFill>
            <a:srgbClr val="003C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white and green logo&#10;&#10;Description automatically generated">
            <a:extLst>
              <a:ext uri="{FF2B5EF4-FFF2-40B4-BE49-F238E27FC236}">
                <a16:creationId xmlns:a16="http://schemas.microsoft.com/office/drawing/2014/main" id="{F9124A62-7F6C-F86A-199D-A54812681CE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9890" y="577515"/>
            <a:ext cx="1013400" cy="1337658"/>
          </a:xfrm>
          <a:prstGeom prst="rect">
            <a:avLst/>
          </a:prstGeom>
        </p:spPr>
      </p:pic>
      <p:pic>
        <p:nvPicPr>
          <p:cNvPr id="4" name="Picture 3" descr="A close-up of a business card&#10;&#10;Description automatically generated">
            <a:extLst>
              <a:ext uri="{FF2B5EF4-FFF2-40B4-BE49-F238E27FC236}">
                <a16:creationId xmlns:a16="http://schemas.microsoft.com/office/drawing/2014/main" id="{3337B6A3-7F55-2C39-0030-23C789B1DF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135" y="1995070"/>
            <a:ext cx="4308856" cy="4308856"/>
          </a:xfrm>
          <a:prstGeom prst="rect">
            <a:avLst/>
          </a:prstGeom>
        </p:spPr>
      </p:pic>
    </p:spTree>
    <p:extLst>
      <p:ext uri="{BB962C8B-B14F-4D97-AF65-F5344CB8AC3E}">
        <p14:creationId xmlns:p14="http://schemas.microsoft.com/office/powerpoint/2010/main" val="217489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AC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1C4BFF-E74E-B211-78EF-D631893DBD57}"/>
              </a:ext>
            </a:extLst>
          </p:cNvPr>
          <p:cNvSpPr/>
          <p:nvPr userDrawn="1"/>
        </p:nvSpPr>
        <p:spPr>
          <a:xfrm>
            <a:off x="-148390" y="-108284"/>
            <a:ext cx="12488779" cy="7243011"/>
          </a:xfrm>
          <a:prstGeom prst="rect">
            <a:avLst/>
          </a:prstGeom>
          <a:solidFill>
            <a:srgbClr val="006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white and green logo&#10;&#10;Description automatically generated">
            <a:extLst>
              <a:ext uri="{FF2B5EF4-FFF2-40B4-BE49-F238E27FC236}">
                <a16:creationId xmlns:a16="http://schemas.microsoft.com/office/drawing/2014/main" id="{F9124A62-7F6C-F86A-199D-A54812681CE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9890" y="577515"/>
            <a:ext cx="1013400" cy="1337658"/>
          </a:xfrm>
          <a:prstGeom prst="rect">
            <a:avLst/>
          </a:prstGeom>
        </p:spPr>
      </p:pic>
      <p:pic>
        <p:nvPicPr>
          <p:cNvPr id="3" name="Picture 2" descr="A green business card with white text&#10;&#10;Description automatically generated">
            <a:extLst>
              <a:ext uri="{FF2B5EF4-FFF2-40B4-BE49-F238E27FC236}">
                <a16:creationId xmlns:a16="http://schemas.microsoft.com/office/drawing/2014/main" id="{7A8A045B-95FB-DB1B-4968-C93E901E06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134" y="1997475"/>
            <a:ext cx="4317734" cy="4328061"/>
          </a:xfrm>
          <a:prstGeom prst="rect">
            <a:avLst/>
          </a:prstGeom>
        </p:spPr>
      </p:pic>
    </p:spTree>
    <p:extLst>
      <p:ext uri="{BB962C8B-B14F-4D97-AF65-F5344CB8AC3E}">
        <p14:creationId xmlns:p14="http://schemas.microsoft.com/office/powerpoint/2010/main" val="43251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AC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1C4BFF-E74E-B211-78EF-D631893DBD57}"/>
              </a:ext>
            </a:extLst>
          </p:cNvPr>
          <p:cNvSpPr/>
          <p:nvPr userDrawn="1"/>
        </p:nvSpPr>
        <p:spPr>
          <a:xfrm>
            <a:off x="-148390" y="-108284"/>
            <a:ext cx="12488779" cy="7243011"/>
          </a:xfrm>
          <a:prstGeom prst="rect">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white and green logo&#10;&#10;Description automatically generated">
            <a:extLst>
              <a:ext uri="{FF2B5EF4-FFF2-40B4-BE49-F238E27FC236}">
                <a16:creationId xmlns:a16="http://schemas.microsoft.com/office/drawing/2014/main" id="{F9124A62-7F6C-F86A-199D-A54812681CE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9890" y="577515"/>
            <a:ext cx="1013400" cy="1337658"/>
          </a:xfrm>
          <a:prstGeom prst="rect">
            <a:avLst/>
          </a:prstGeom>
        </p:spPr>
      </p:pic>
      <p:pic>
        <p:nvPicPr>
          <p:cNvPr id="3" name="Picture 2" descr="A green business card with white text&#10;&#10;Description automatically generated">
            <a:extLst>
              <a:ext uri="{FF2B5EF4-FFF2-40B4-BE49-F238E27FC236}">
                <a16:creationId xmlns:a16="http://schemas.microsoft.com/office/drawing/2014/main" id="{C6A68A07-0B4A-D720-C48A-5DF8EE9F6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22" y="1994872"/>
            <a:ext cx="4301968" cy="4301968"/>
          </a:xfrm>
          <a:prstGeom prst="rect">
            <a:avLst/>
          </a:prstGeom>
        </p:spPr>
      </p:pic>
    </p:spTree>
    <p:extLst>
      <p:ext uri="{BB962C8B-B14F-4D97-AF65-F5344CB8AC3E}">
        <p14:creationId xmlns:p14="http://schemas.microsoft.com/office/powerpoint/2010/main" val="193152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BAC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1C4BFF-E74E-B211-78EF-D631893DBD57}"/>
              </a:ext>
            </a:extLst>
          </p:cNvPr>
          <p:cNvSpPr/>
          <p:nvPr userDrawn="1"/>
        </p:nvSpPr>
        <p:spPr>
          <a:xfrm>
            <a:off x="-148390" y="-108284"/>
            <a:ext cx="12488779" cy="7243011"/>
          </a:xfrm>
          <a:prstGeom prst="rect">
            <a:avLst/>
          </a:prstGeom>
          <a:solidFill>
            <a:srgbClr val="91CE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green business card with white text&#10;&#10;Description automatically generated">
            <a:extLst>
              <a:ext uri="{FF2B5EF4-FFF2-40B4-BE49-F238E27FC236}">
                <a16:creationId xmlns:a16="http://schemas.microsoft.com/office/drawing/2014/main" id="{CE87CFEF-7B9B-CCDD-FF1E-712102337C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173" y="1997666"/>
            <a:ext cx="4310695" cy="4310695"/>
          </a:xfrm>
          <a:prstGeom prst="rect">
            <a:avLst/>
          </a:prstGeom>
        </p:spPr>
      </p:pic>
      <p:pic>
        <p:nvPicPr>
          <p:cNvPr id="4" name="Picture 3" descr="A white letter g on a black background&#10;&#10;Description automatically generated">
            <a:extLst>
              <a:ext uri="{FF2B5EF4-FFF2-40B4-BE49-F238E27FC236}">
                <a16:creationId xmlns:a16="http://schemas.microsoft.com/office/drawing/2014/main" id="{475992BC-5148-1CF4-4F06-8CB71593FC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563" y="549639"/>
            <a:ext cx="1337658" cy="1337658"/>
          </a:xfrm>
          <a:prstGeom prst="rect">
            <a:avLst/>
          </a:prstGeom>
        </p:spPr>
      </p:pic>
    </p:spTree>
    <p:extLst>
      <p:ext uri="{BB962C8B-B14F-4D97-AF65-F5344CB8AC3E}">
        <p14:creationId xmlns:p14="http://schemas.microsoft.com/office/powerpoint/2010/main" val="41586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BACK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1C4BFF-E74E-B211-78EF-D631893DBD57}"/>
              </a:ext>
            </a:extLst>
          </p:cNvPr>
          <p:cNvSpPr/>
          <p:nvPr userDrawn="1"/>
        </p:nvSpPr>
        <p:spPr>
          <a:xfrm>
            <a:off x="-148390" y="-108284"/>
            <a:ext cx="12488779" cy="7243011"/>
          </a:xfrm>
          <a:prstGeom prst="rect">
            <a:avLst/>
          </a:prstGeom>
          <a:solidFill>
            <a:srgbClr val="00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white and green logo&#10;&#10;Description automatically generated">
            <a:extLst>
              <a:ext uri="{FF2B5EF4-FFF2-40B4-BE49-F238E27FC236}">
                <a16:creationId xmlns:a16="http://schemas.microsoft.com/office/drawing/2014/main" id="{F9124A62-7F6C-F86A-199D-A54812681CE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79890" y="577515"/>
            <a:ext cx="1013400" cy="1337658"/>
          </a:xfrm>
          <a:prstGeom prst="rect">
            <a:avLst/>
          </a:prstGeom>
        </p:spPr>
      </p:pic>
      <p:pic>
        <p:nvPicPr>
          <p:cNvPr id="3" name="Picture 2" descr="A blue business card with white text&#10;&#10;Description automatically generated">
            <a:extLst>
              <a:ext uri="{FF2B5EF4-FFF2-40B4-BE49-F238E27FC236}">
                <a16:creationId xmlns:a16="http://schemas.microsoft.com/office/drawing/2014/main" id="{DB68576C-F037-FB5B-596D-1FB74B15D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23" y="1997671"/>
            <a:ext cx="4310846" cy="4310846"/>
          </a:xfrm>
          <a:prstGeom prst="rect">
            <a:avLst/>
          </a:prstGeom>
        </p:spPr>
      </p:pic>
    </p:spTree>
    <p:extLst>
      <p:ext uri="{BB962C8B-B14F-4D97-AF65-F5344CB8AC3E}">
        <p14:creationId xmlns:p14="http://schemas.microsoft.com/office/powerpoint/2010/main" val="9708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ront Page">
    <p:spTree>
      <p:nvGrpSpPr>
        <p:cNvPr id="1" name=""/>
        <p:cNvGrpSpPr/>
        <p:nvPr/>
      </p:nvGrpSpPr>
      <p:grpSpPr>
        <a:xfrm>
          <a:off x="0" y="0"/>
          <a:ext cx="0" cy="0"/>
          <a:chOff x="0" y="0"/>
          <a:chExt cx="0" cy="0"/>
        </a:xfrm>
      </p:grpSpPr>
      <p:pic>
        <p:nvPicPr>
          <p:cNvPr id="5" name="Picture 4" descr="A green background with a white arrow&#10;&#10;Description automatically generated">
            <a:extLst>
              <a:ext uri="{FF2B5EF4-FFF2-40B4-BE49-F238E27FC236}">
                <a16:creationId xmlns:a16="http://schemas.microsoft.com/office/drawing/2014/main" id="{3DFFD637-8D2F-B872-6F9C-187627CFE6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66"/>
          <a:stretch/>
        </p:blipFill>
        <p:spPr>
          <a:xfrm>
            <a:off x="5965" y="0"/>
            <a:ext cx="12186035" cy="6858000"/>
          </a:xfrm>
          <a:prstGeom prst="rect">
            <a:avLst/>
          </a:prstGeom>
        </p:spPr>
      </p:pic>
      <p:sp>
        <p:nvSpPr>
          <p:cNvPr id="2" name="Title 1">
            <a:extLst>
              <a:ext uri="{FF2B5EF4-FFF2-40B4-BE49-F238E27FC236}">
                <a16:creationId xmlns:a16="http://schemas.microsoft.com/office/drawing/2014/main" id="{D3B9F741-AB64-A9C2-7032-0331AD0B7FD9}"/>
              </a:ext>
            </a:extLst>
          </p:cNvPr>
          <p:cNvSpPr>
            <a:spLocks noGrp="1"/>
          </p:cNvSpPr>
          <p:nvPr>
            <p:ph type="ctrTitle" hasCustomPrompt="1"/>
          </p:nvPr>
        </p:nvSpPr>
        <p:spPr>
          <a:xfrm>
            <a:off x="6096000" y="3038207"/>
            <a:ext cx="5744966" cy="758195"/>
          </a:xfrm>
          <a:prstGeom prst="rect">
            <a:avLst/>
          </a:prstGeom>
        </p:spPr>
        <p:txBody>
          <a:bodyPr anchor="b">
            <a:noAutofit/>
          </a:bodyPr>
          <a:lstStyle>
            <a:lvl1pPr algn="l">
              <a:defRPr sz="3600">
                <a:solidFill>
                  <a:schemeClr val="bg1"/>
                </a:solidFill>
                <a:latin typeface=" Montserrat SemiBold"/>
              </a:defRPr>
            </a:lvl1pPr>
          </a:lstStyle>
          <a:p>
            <a:r>
              <a:rPr lang="en-US"/>
              <a:t>Title</a:t>
            </a:r>
            <a:endParaRPr lang="en-GB"/>
          </a:p>
        </p:txBody>
      </p:sp>
      <p:sp>
        <p:nvSpPr>
          <p:cNvPr id="3" name="Isosceles Triangle 22">
            <a:extLst>
              <a:ext uri="{FF2B5EF4-FFF2-40B4-BE49-F238E27FC236}">
                <a16:creationId xmlns:a16="http://schemas.microsoft.com/office/drawing/2014/main" id="{DAA996AE-EB31-7744-FEF7-B096DBF27130}"/>
              </a:ext>
            </a:extLst>
          </p:cNvPr>
          <p:cNvSpPr/>
          <p:nvPr userDrawn="1"/>
        </p:nvSpPr>
        <p:spPr>
          <a:xfrm rot="5400000">
            <a:off x="-1042485" y="1007977"/>
            <a:ext cx="6903624" cy="4818656"/>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Lst>
            <a:ahLst/>
            <a:cxnLst>
              <a:cxn ang="0">
                <a:pos x="connsiteX0" y="connsiteY0"/>
              </a:cxn>
              <a:cxn ang="0">
                <a:pos x="connsiteX1" y="connsiteY1"/>
              </a:cxn>
              <a:cxn ang="0">
                <a:pos x="connsiteX2" y="connsiteY2"/>
              </a:cxn>
              <a:cxn ang="0">
                <a:pos x="connsiteX3" y="connsiteY3"/>
              </a:cxn>
            </a:cxnLst>
            <a:rect l="l" t="t" r="r" b="b"/>
            <a:pathLst>
              <a:path w="6903624" h="4818654">
                <a:moveTo>
                  <a:pt x="0" y="4818654"/>
                </a:moveTo>
                <a:lnTo>
                  <a:pt x="3434557" y="0"/>
                </a:lnTo>
                <a:lnTo>
                  <a:pt x="6903624" y="4818652"/>
                </a:lnTo>
                <a:lnTo>
                  <a:pt x="0" y="4818654"/>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white letter g on a black background&#10;&#10;Description automatically generated">
            <a:extLst>
              <a:ext uri="{FF2B5EF4-FFF2-40B4-BE49-F238E27FC236}">
                <a16:creationId xmlns:a16="http://schemas.microsoft.com/office/drawing/2014/main" id="{42FEE196-C57E-B784-2697-9A309016CC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7515" y="558508"/>
            <a:ext cx="1447454" cy="1447454"/>
          </a:xfrm>
          <a:prstGeom prst="rect">
            <a:avLst/>
          </a:prstGeom>
        </p:spPr>
      </p:pic>
      <p:pic>
        <p:nvPicPr>
          <p:cNvPr id="6" name="Picture 5" descr="A white letter g on a black background&#10;&#10;Description automatically generated">
            <a:extLst>
              <a:ext uri="{FF2B5EF4-FFF2-40B4-BE49-F238E27FC236}">
                <a16:creationId xmlns:a16="http://schemas.microsoft.com/office/drawing/2014/main" id="{4D98DF63-DDBF-8F9E-0B92-5DA8E39AA0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8546" y="2693577"/>
            <a:ext cx="1447454" cy="1447454"/>
          </a:xfrm>
          <a:prstGeom prst="rect">
            <a:avLst/>
          </a:prstGeom>
        </p:spPr>
      </p:pic>
    </p:spTree>
    <p:extLst>
      <p:ext uri="{BB962C8B-B14F-4D97-AF65-F5344CB8AC3E}">
        <p14:creationId xmlns:p14="http://schemas.microsoft.com/office/powerpoint/2010/main" val="42688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Front Page">
    <p:spTree>
      <p:nvGrpSpPr>
        <p:cNvPr id="1" name=""/>
        <p:cNvGrpSpPr/>
        <p:nvPr/>
      </p:nvGrpSpPr>
      <p:grpSpPr>
        <a:xfrm>
          <a:off x="0" y="0"/>
          <a:ext cx="0" cy="0"/>
          <a:chOff x="0" y="0"/>
          <a:chExt cx="0" cy="0"/>
        </a:xfrm>
      </p:grpSpPr>
      <p:pic>
        <p:nvPicPr>
          <p:cNvPr id="5" name="Picture 4" descr="A blue and green rectangle with a green arrow&#10;&#10;Description automatically generated">
            <a:extLst>
              <a:ext uri="{FF2B5EF4-FFF2-40B4-BE49-F238E27FC236}">
                <a16:creationId xmlns:a16="http://schemas.microsoft.com/office/drawing/2014/main" id="{864C2B80-B229-3335-0154-D72A5343AA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93"/>
          <a:stretch/>
        </p:blipFill>
        <p:spPr>
          <a:xfrm>
            <a:off x="5965" y="-1"/>
            <a:ext cx="12186035" cy="6869117"/>
          </a:xfrm>
          <a:prstGeom prst="rect">
            <a:avLst/>
          </a:prstGeom>
        </p:spPr>
      </p:pic>
      <p:pic>
        <p:nvPicPr>
          <p:cNvPr id="12" name="Picture 11" descr="A white and green logo&#10;&#10;Description automatically generated">
            <a:extLst>
              <a:ext uri="{FF2B5EF4-FFF2-40B4-BE49-F238E27FC236}">
                <a16:creationId xmlns:a16="http://schemas.microsoft.com/office/drawing/2014/main" id="{B0615CE9-EA1C-F338-B87A-0064940B4FA7}"/>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762059" y="2760169"/>
            <a:ext cx="1013400" cy="1337658"/>
          </a:xfrm>
          <a:prstGeom prst="rect">
            <a:avLst/>
          </a:prstGeom>
        </p:spPr>
      </p:pic>
      <p:sp>
        <p:nvSpPr>
          <p:cNvPr id="3" name="Isosceles Triangle 22">
            <a:extLst>
              <a:ext uri="{FF2B5EF4-FFF2-40B4-BE49-F238E27FC236}">
                <a16:creationId xmlns:a16="http://schemas.microsoft.com/office/drawing/2014/main" id="{4A4A0A29-4CB0-60DC-56F8-3032E37EC026}"/>
              </a:ext>
            </a:extLst>
          </p:cNvPr>
          <p:cNvSpPr/>
          <p:nvPr userDrawn="1"/>
        </p:nvSpPr>
        <p:spPr>
          <a:xfrm rot="5400000">
            <a:off x="-1042485" y="1007977"/>
            <a:ext cx="6903624" cy="4818656"/>
          </a:xfrm>
          <a:custGeom>
            <a:avLst/>
            <a:gdLst>
              <a:gd name="connsiteX0" fmla="*/ 0 w 9198246"/>
              <a:gd name="connsiteY0" fmla="*/ 4818652 h 4818652"/>
              <a:gd name="connsiteX1" fmla="*/ 4599123 w 9198246"/>
              <a:gd name="connsiteY1" fmla="*/ 0 h 4818652"/>
              <a:gd name="connsiteX2" fmla="*/ 9198246 w 9198246"/>
              <a:gd name="connsiteY2" fmla="*/ 4818652 h 4818652"/>
              <a:gd name="connsiteX3" fmla="*/ 0 w 9198246"/>
              <a:gd name="connsiteY3" fmla="*/ 4818652 h 4818652"/>
              <a:gd name="connsiteX0" fmla="*/ 0 w 7947416"/>
              <a:gd name="connsiteY0" fmla="*/ 4810025 h 4818652"/>
              <a:gd name="connsiteX1" fmla="*/ 3348293 w 7947416"/>
              <a:gd name="connsiteY1" fmla="*/ 0 h 4818652"/>
              <a:gd name="connsiteX2" fmla="*/ 7947416 w 7947416"/>
              <a:gd name="connsiteY2" fmla="*/ 4818652 h 4818652"/>
              <a:gd name="connsiteX3" fmla="*/ 0 w 7947416"/>
              <a:gd name="connsiteY3" fmla="*/ 4810025 h 4818652"/>
              <a:gd name="connsiteX0" fmla="*/ 0 w 7999175"/>
              <a:gd name="connsiteY0" fmla="*/ 4792772 h 4818652"/>
              <a:gd name="connsiteX1" fmla="*/ 3400052 w 7999175"/>
              <a:gd name="connsiteY1" fmla="*/ 0 h 4818652"/>
              <a:gd name="connsiteX2" fmla="*/ 7999175 w 7999175"/>
              <a:gd name="connsiteY2" fmla="*/ 4818652 h 4818652"/>
              <a:gd name="connsiteX3" fmla="*/ 0 w 7999175"/>
              <a:gd name="connsiteY3" fmla="*/ 4792772 h 4818652"/>
              <a:gd name="connsiteX0" fmla="*/ 0 w 8059560"/>
              <a:gd name="connsiteY0" fmla="*/ 4827280 h 4827280"/>
              <a:gd name="connsiteX1" fmla="*/ 3460437 w 8059560"/>
              <a:gd name="connsiteY1" fmla="*/ 0 h 4827280"/>
              <a:gd name="connsiteX2" fmla="*/ 8059560 w 8059560"/>
              <a:gd name="connsiteY2" fmla="*/ 4818652 h 4827280"/>
              <a:gd name="connsiteX3" fmla="*/ 0 w 8059560"/>
              <a:gd name="connsiteY3" fmla="*/ 4827280 h 4827280"/>
              <a:gd name="connsiteX0" fmla="*/ 0 w 8033680"/>
              <a:gd name="connsiteY0" fmla="*/ 4818654 h 4818654"/>
              <a:gd name="connsiteX1" fmla="*/ 3434557 w 8033680"/>
              <a:gd name="connsiteY1" fmla="*/ 0 h 4818654"/>
              <a:gd name="connsiteX2" fmla="*/ 8033680 w 8033680"/>
              <a:gd name="connsiteY2" fmla="*/ 4818652 h 4818654"/>
              <a:gd name="connsiteX3" fmla="*/ 0 w 8033680"/>
              <a:gd name="connsiteY3" fmla="*/ 4818654 h 4818654"/>
              <a:gd name="connsiteX0" fmla="*/ 0 w 7024390"/>
              <a:gd name="connsiteY0" fmla="*/ 4818654 h 4818654"/>
              <a:gd name="connsiteX1" fmla="*/ 3434557 w 7024390"/>
              <a:gd name="connsiteY1" fmla="*/ 0 h 4818654"/>
              <a:gd name="connsiteX2" fmla="*/ 7024390 w 7024390"/>
              <a:gd name="connsiteY2" fmla="*/ 4818652 h 4818654"/>
              <a:gd name="connsiteX3" fmla="*/ 0 w 7024390"/>
              <a:gd name="connsiteY3" fmla="*/ 4818654 h 4818654"/>
              <a:gd name="connsiteX0" fmla="*/ 0 w 6877741"/>
              <a:gd name="connsiteY0" fmla="*/ 4818654 h 4818654"/>
              <a:gd name="connsiteX1" fmla="*/ 3434557 w 6877741"/>
              <a:gd name="connsiteY1" fmla="*/ 0 h 4818654"/>
              <a:gd name="connsiteX2" fmla="*/ 6877741 w 6877741"/>
              <a:gd name="connsiteY2" fmla="*/ 4818652 h 4818654"/>
              <a:gd name="connsiteX3" fmla="*/ 0 w 6877741"/>
              <a:gd name="connsiteY3" fmla="*/ 4818654 h 4818654"/>
              <a:gd name="connsiteX0" fmla="*/ 0 w 6903624"/>
              <a:gd name="connsiteY0" fmla="*/ 4818654 h 4818654"/>
              <a:gd name="connsiteX1" fmla="*/ 3434557 w 6903624"/>
              <a:gd name="connsiteY1" fmla="*/ 0 h 4818654"/>
              <a:gd name="connsiteX2" fmla="*/ 6903624 w 6903624"/>
              <a:gd name="connsiteY2" fmla="*/ 4818652 h 4818654"/>
              <a:gd name="connsiteX3" fmla="*/ 0 w 6903624"/>
              <a:gd name="connsiteY3" fmla="*/ 4818654 h 4818654"/>
            </a:gdLst>
            <a:ahLst/>
            <a:cxnLst>
              <a:cxn ang="0">
                <a:pos x="connsiteX0" y="connsiteY0"/>
              </a:cxn>
              <a:cxn ang="0">
                <a:pos x="connsiteX1" y="connsiteY1"/>
              </a:cxn>
              <a:cxn ang="0">
                <a:pos x="connsiteX2" y="connsiteY2"/>
              </a:cxn>
              <a:cxn ang="0">
                <a:pos x="connsiteX3" y="connsiteY3"/>
              </a:cxn>
            </a:cxnLst>
            <a:rect l="l" t="t" r="r" b="b"/>
            <a:pathLst>
              <a:path w="6903624" h="4818654">
                <a:moveTo>
                  <a:pt x="0" y="4818654"/>
                </a:moveTo>
                <a:lnTo>
                  <a:pt x="3434557" y="0"/>
                </a:lnTo>
                <a:lnTo>
                  <a:pt x="6903624" y="4818652"/>
                </a:lnTo>
                <a:lnTo>
                  <a:pt x="0" y="4818654"/>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6FC8F954-8460-EDA3-5D94-52A395EFBF4F}"/>
              </a:ext>
            </a:extLst>
          </p:cNvPr>
          <p:cNvSpPr>
            <a:spLocks noGrp="1"/>
          </p:cNvSpPr>
          <p:nvPr>
            <p:ph type="ctrTitle" hasCustomPrompt="1"/>
          </p:nvPr>
        </p:nvSpPr>
        <p:spPr>
          <a:xfrm>
            <a:off x="5287992" y="3049901"/>
            <a:ext cx="5853250" cy="758195"/>
          </a:xfrm>
          <a:prstGeom prst="rect">
            <a:avLst/>
          </a:prstGeom>
        </p:spPr>
        <p:txBody>
          <a:bodyPr anchor="b">
            <a:noAutofit/>
          </a:bodyPr>
          <a:lstStyle>
            <a:lvl1pPr algn="l">
              <a:defRPr sz="3600">
                <a:solidFill>
                  <a:schemeClr val="bg1"/>
                </a:solidFill>
                <a:latin typeface=" Montserrat SemiBold"/>
              </a:defRPr>
            </a:lvl1pPr>
          </a:lstStyle>
          <a:p>
            <a:r>
              <a:rPr lang="en-US"/>
              <a:t>Welcome to		GreenKite</a:t>
            </a:r>
            <a:endParaRPr lang="en-GB"/>
          </a:p>
        </p:txBody>
      </p:sp>
    </p:spTree>
    <p:extLst>
      <p:ext uri="{BB962C8B-B14F-4D97-AF65-F5344CB8AC3E}">
        <p14:creationId xmlns:p14="http://schemas.microsoft.com/office/powerpoint/2010/main" val="4960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D8B1BE-D31E-DA44-C9F4-C17148F0AA60}"/>
              </a:ext>
            </a:extLst>
          </p:cNvPr>
          <p:cNvSpPr txBox="1">
            <a:spLocks/>
          </p:cNvSpPr>
          <p:nvPr userDrawn="1"/>
        </p:nvSpPr>
        <p:spPr>
          <a:xfrm>
            <a:off x="1044000" y="540000"/>
            <a:ext cx="8660920" cy="733246"/>
          </a:xfrm>
          <a:prstGeom prst="rect">
            <a:avLst/>
          </a:prstGeom>
        </p:spPr>
        <p:txBody>
          <a:bodyPr anchor="ctr">
            <a:noAutofit/>
          </a:bodyPr>
          <a:lstStyle>
            <a:lvl1pPr algn="l" defTabSz="914400" rtl="0" eaLnBrk="1" latinLnBrk="0" hangingPunct="1">
              <a:lnSpc>
                <a:spcPct val="90000"/>
              </a:lnSpc>
              <a:spcBef>
                <a:spcPct val="0"/>
              </a:spcBef>
              <a:buNone/>
              <a:defRPr sz="3000" kern="1200">
                <a:solidFill>
                  <a:srgbClr val="003C37"/>
                </a:solidFill>
                <a:latin typeface="Montserrat SemiBold" panose="00000700000000000000" pitchFamily="2" charset="0"/>
                <a:ea typeface="+mj-ea"/>
                <a:cs typeface="+mj-cs"/>
              </a:defRPr>
            </a:lvl1pPr>
          </a:lstStyle>
          <a:p>
            <a:r>
              <a:rPr lang="en-US"/>
              <a:t>Click to edit Master title style</a:t>
            </a:r>
            <a:endParaRPr lang="en-GB"/>
          </a:p>
        </p:txBody>
      </p:sp>
      <p:sp>
        <p:nvSpPr>
          <p:cNvPr id="9" name="Content Placeholder 2">
            <a:extLst>
              <a:ext uri="{FF2B5EF4-FFF2-40B4-BE49-F238E27FC236}">
                <a16:creationId xmlns:a16="http://schemas.microsoft.com/office/drawing/2014/main" id="{A8F57B71-42B8-4AA2-4CB7-5191E90397A2}"/>
              </a:ext>
            </a:extLst>
          </p:cNvPr>
          <p:cNvSpPr txBox="1">
            <a:spLocks/>
          </p:cNvSpPr>
          <p:nvPr userDrawn="1"/>
        </p:nvSpPr>
        <p:spPr>
          <a:xfrm>
            <a:off x="1044000" y="1584000"/>
            <a:ext cx="8660920" cy="4321833"/>
          </a:xfrm>
          <a:prstGeom prst="rect">
            <a:avLst/>
          </a:prstGeom>
        </p:spPr>
        <p:txBody>
          <a:bodyPr>
            <a:noAutofit/>
          </a:bodyPr>
          <a:lstStyle>
            <a:lvl1pPr marL="228600" indent="-228600" algn="l" defTabSz="914400" rtl="0" eaLnBrk="1" latinLnBrk="0" hangingPunct="1">
              <a:lnSpc>
                <a:spcPct val="150000"/>
              </a:lnSpc>
              <a:spcBef>
                <a:spcPts val="10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1pPr>
            <a:lvl2pPr marL="6858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2pPr>
            <a:lvl3pPr marL="11430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3C37"/>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C37"/>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t>Click to edit Master text styles</a:t>
            </a:r>
          </a:p>
          <a:p>
            <a:pPr lvl="1"/>
            <a:r>
              <a:rPr lang="en-US" sz="1100"/>
              <a:t>Second level</a:t>
            </a:r>
          </a:p>
          <a:p>
            <a:pPr lvl="2"/>
            <a:r>
              <a:rPr lang="en-US" sz="1100"/>
              <a:t>Third level</a:t>
            </a:r>
          </a:p>
          <a:p>
            <a:pPr marL="1600200" lvl="3" indent="-228600" algn="l" defTabSz="914400" rtl="0" eaLnBrk="1" latinLnBrk="0" hangingPunct="1">
              <a:lnSpc>
                <a:spcPct val="150000"/>
              </a:lnSpc>
              <a:spcBef>
                <a:spcPts val="500"/>
              </a:spcBef>
              <a:buClr>
                <a:srgbClr val="9CC425"/>
              </a:buClr>
              <a:buFont typeface="Arial" panose="020B0604020202020204" pitchFamily="34" charset="0"/>
              <a:buChar char="•"/>
            </a:pPr>
            <a:r>
              <a:rPr lang="en-US" sz="1100" kern="1200">
                <a:solidFill>
                  <a:srgbClr val="003C37"/>
                </a:solidFill>
                <a:latin typeface="Lora" pitchFamily="2" charset="0"/>
                <a:ea typeface="+mn-ea"/>
                <a:cs typeface="+mn-cs"/>
              </a:rPr>
              <a:t>Forth level</a:t>
            </a:r>
          </a:p>
          <a:p>
            <a:pPr marL="2057400" lvl="4" indent="-228600" algn="l" defTabSz="914400" rtl="0" eaLnBrk="1" latinLnBrk="0" hangingPunct="1">
              <a:lnSpc>
                <a:spcPct val="150000"/>
              </a:lnSpc>
              <a:spcBef>
                <a:spcPts val="500"/>
              </a:spcBef>
              <a:buClr>
                <a:srgbClr val="9CC425"/>
              </a:buClr>
              <a:buFont typeface="Wingdings" panose="05000000000000000000" pitchFamily="2" charset="2"/>
              <a:buChar char="§"/>
            </a:pPr>
            <a:r>
              <a:rPr lang="en-US" sz="1100" kern="1200">
                <a:solidFill>
                  <a:srgbClr val="003C37"/>
                </a:solidFill>
                <a:latin typeface="Lora" pitchFamily="2" charset="0"/>
                <a:ea typeface="+mn-ea"/>
                <a:cs typeface="+mn-cs"/>
              </a:rPr>
              <a:t>Fifth level</a:t>
            </a:r>
          </a:p>
        </p:txBody>
      </p:sp>
      <p:sp>
        <p:nvSpPr>
          <p:cNvPr id="10" name="Footer Placeholder 4">
            <a:extLst>
              <a:ext uri="{FF2B5EF4-FFF2-40B4-BE49-F238E27FC236}">
                <a16:creationId xmlns:a16="http://schemas.microsoft.com/office/drawing/2014/main" id="{E54E1199-5C04-AC8F-D2C9-C1AC1B80258F}"/>
              </a:ext>
            </a:extLst>
          </p:cNvPr>
          <p:cNvSpPr>
            <a:spLocks noGrp="1"/>
          </p:cNvSpPr>
          <p:nvPr>
            <p:ph type="ftr" sz="quarter" idx="3"/>
          </p:nvPr>
        </p:nvSpPr>
        <p:spPr>
          <a:xfrm>
            <a:off x="1047510" y="6523108"/>
            <a:ext cx="3454600" cy="224247"/>
          </a:xfrm>
          <a:prstGeom prst="rect">
            <a:avLst/>
          </a:prstGeom>
        </p:spPr>
        <p:txBody>
          <a:bodyPr/>
          <a:lstStyle>
            <a:lvl1pPr algn="l">
              <a:defRPr sz="900">
                <a:solidFill>
                  <a:srgbClr val="003C37"/>
                </a:solidFill>
                <a:latin typeface="Montserrat" panose="00000500000000000000" pitchFamily="2" charset="0"/>
              </a:defRPr>
            </a:lvl1pPr>
          </a:lstStyle>
          <a:p>
            <a:r>
              <a:rPr lang="en-GB"/>
              <a:t>Lorem ipsum			Page **</a:t>
            </a:r>
          </a:p>
        </p:txBody>
      </p:sp>
    </p:spTree>
    <p:extLst>
      <p:ext uri="{BB962C8B-B14F-4D97-AF65-F5344CB8AC3E}">
        <p14:creationId xmlns:p14="http://schemas.microsoft.com/office/powerpoint/2010/main" val="4219485764"/>
      </p:ext>
    </p:extLst>
  </p:cSld>
  <p:clrMap bg1="lt1" tx1="dk1" bg2="lt2" tx2="dk2" accent1="accent1" accent2="accent2" accent3="accent3" accent4="accent4" accent5="accent5" accent6="accent6" hlink="hlink" folHlink="folHlink"/>
  <p:sldLayoutIdLst>
    <p:sldLayoutId id="2147483649" r:id="rId1"/>
    <p:sldLayoutId id="2147483728" r:id="rId2"/>
    <p:sldLayoutId id="2147483701" r:id="rId3"/>
    <p:sldLayoutId id="2147483729" r:id="rId4"/>
    <p:sldLayoutId id="2147483702" r:id="rId5"/>
    <p:sldLayoutId id="2147483730" r:id="rId6"/>
    <p:sldLayoutId id="2147483709" r:id="rId7"/>
    <p:sldLayoutId id="2147483731" r:id="rId8"/>
    <p:sldLayoutId id="2147483710" r:id="rId9"/>
    <p:sldLayoutId id="2147483732" r:id="rId10"/>
    <p:sldLayoutId id="2147483650" r:id="rId11"/>
    <p:sldLayoutId id="2147483660" r:id="rId12"/>
    <p:sldLayoutId id="2147483661" r:id="rId13"/>
    <p:sldLayoutId id="2147483683" r:id="rId14"/>
    <p:sldLayoutId id="2147483711" r:id="rId15"/>
    <p:sldLayoutId id="2147483712" r:id="rId16"/>
    <p:sldLayoutId id="2147483666" r:id="rId17"/>
    <p:sldLayoutId id="2147483714" r:id="rId18"/>
    <p:sldLayoutId id="2147483667" r:id="rId19"/>
    <p:sldLayoutId id="2147483668" r:id="rId20"/>
    <p:sldLayoutId id="2147483669" r:id="rId21"/>
    <p:sldLayoutId id="2147483713" r:id="rId22"/>
    <p:sldLayoutId id="2147483675" r:id="rId23"/>
    <p:sldLayoutId id="2147483676" r:id="rId24"/>
    <p:sldLayoutId id="2147483677" r:id="rId25"/>
    <p:sldLayoutId id="2147483715" r:id="rId26"/>
    <p:sldLayoutId id="2147483682" r:id="rId27"/>
    <p:sldLayoutId id="2147483716" r:id="rId28"/>
    <p:sldLayoutId id="2147483691" r:id="rId29"/>
    <p:sldLayoutId id="2147483692" r:id="rId30"/>
    <p:sldLayoutId id="2147483693" r:id="rId31"/>
    <p:sldLayoutId id="2147483694" r:id="rId32"/>
    <p:sldLayoutId id="2147483717" r:id="rId33"/>
    <p:sldLayoutId id="2147483718" r:id="rId34"/>
    <p:sldLayoutId id="2147483662" r:id="rId35"/>
    <p:sldLayoutId id="2147483651" r:id="rId36"/>
    <p:sldLayoutId id="2147483663" r:id="rId37"/>
    <p:sldLayoutId id="2147483719" r:id="rId38"/>
    <p:sldLayoutId id="2147483684" r:id="rId39"/>
    <p:sldLayoutId id="2147483720" r:id="rId40"/>
    <p:sldLayoutId id="2147483665" r:id="rId41"/>
    <p:sldLayoutId id="2147483670" r:id="rId42"/>
    <p:sldLayoutId id="2147483664" r:id="rId43"/>
    <p:sldLayoutId id="2147483722" r:id="rId44"/>
    <p:sldLayoutId id="2147483658" r:id="rId45"/>
    <p:sldLayoutId id="2147483721" r:id="rId46"/>
    <p:sldLayoutId id="2147483672" r:id="rId47"/>
    <p:sldLayoutId id="2147483659" r:id="rId48"/>
    <p:sldLayoutId id="2147483673" r:id="rId49"/>
    <p:sldLayoutId id="2147483674" r:id="rId50"/>
    <p:sldLayoutId id="2147483685" r:id="rId51"/>
    <p:sldLayoutId id="2147483723" r:id="rId52"/>
    <p:sldLayoutId id="2147483695" r:id="rId53"/>
    <p:sldLayoutId id="2147483696" r:id="rId54"/>
    <p:sldLayoutId id="2147483697" r:id="rId55"/>
    <p:sldLayoutId id="2147483698" r:id="rId56"/>
    <p:sldLayoutId id="2147483724" r:id="rId57"/>
    <p:sldLayoutId id="2147483671" r:id="rId58"/>
    <p:sldLayoutId id="2147483678" r:id="rId59"/>
    <p:sldLayoutId id="2147483679" r:id="rId60"/>
    <p:sldLayoutId id="2147483680" r:id="rId61"/>
    <p:sldLayoutId id="2147483686" r:id="rId62"/>
    <p:sldLayoutId id="2147483726" r:id="rId63"/>
    <p:sldLayoutId id="2147483655" r:id="rId64"/>
    <p:sldLayoutId id="2147483687" r:id="rId65"/>
    <p:sldLayoutId id="2147483688" r:id="rId66"/>
    <p:sldLayoutId id="2147483689" r:id="rId67"/>
    <p:sldLayoutId id="2147483690" r:id="rId68"/>
    <p:sldLayoutId id="2147483727" r:id="rId69"/>
    <p:sldLayoutId id="2147483657" r:id="rId70"/>
    <p:sldLayoutId id="2147483700" r:id="rId71"/>
    <p:sldLayoutId id="2147483699" r:id="rId72"/>
    <p:sldLayoutId id="2147483704" r:id="rId73"/>
    <p:sldLayoutId id="2147483705" r:id="rId74"/>
    <p:sldLayoutId id="2147483706" r:id="rId75"/>
    <p:sldLayoutId id="2147483708" r:id="rId7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50645-E05D-E428-2EDE-CB30D5856F17}"/>
              </a:ext>
            </a:extLst>
          </p:cNvPr>
          <p:cNvSpPr>
            <a:spLocks noGrp="1"/>
          </p:cNvSpPr>
          <p:nvPr>
            <p:ph type="ctrTitle"/>
          </p:nvPr>
        </p:nvSpPr>
        <p:spPr>
          <a:xfrm>
            <a:off x="5936566" y="2852819"/>
            <a:ext cx="5744966" cy="1152361"/>
          </a:xfrm>
        </p:spPr>
        <p:txBody>
          <a:bodyPr/>
          <a:lstStyle/>
          <a:p>
            <a:r>
              <a:rPr lang="en-GB" dirty="0"/>
              <a:t>FIT AND PROPER </a:t>
            </a:r>
            <a:br>
              <a:rPr lang="en-GB" dirty="0"/>
            </a:br>
            <a:r>
              <a:rPr lang="en-GB" dirty="0"/>
              <a:t>WHAT’S IN STORE? </a:t>
            </a:r>
          </a:p>
        </p:txBody>
      </p:sp>
      <p:sp>
        <p:nvSpPr>
          <p:cNvPr id="4" name="Title 2">
            <a:extLst>
              <a:ext uri="{FF2B5EF4-FFF2-40B4-BE49-F238E27FC236}">
                <a16:creationId xmlns:a16="http://schemas.microsoft.com/office/drawing/2014/main" id="{863A1E7B-5EC0-5991-1831-094E4E7906C8}"/>
              </a:ext>
            </a:extLst>
          </p:cNvPr>
          <p:cNvSpPr txBox="1">
            <a:spLocks/>
          </p:cNvSpPr>
          <p:nvPr/>
        </p:nvSpPr>
        <p:spPr>
          <a:xfrm>
            <a:off x="5936566" y="4113452"/>
            <a:ext cx="5744966" cy="564007"/>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 Montserrat SemiBold"/>
                <a:ea typeface="+mj-ea"/>
                <a:cs typeface="+mj-cs"/>
              </a:defRPr>
            </a:lvl1pPr>
          </a:lstStyle>
          <a:p>
            <a:r>
              <a:rPr lang="en-GB" sz="1800" dirty="0">
                <a:latin typeface="Lora" panose="00000500000000000000" pitchFamily="2" charset="0"/>
              </a:rPr>
              <a:t>Sara Ager</a:t>
            </a:r>
          </a:p>
          <a:p>
            <a:r>
              <a:rPr lang="en-GB" sz="1800" dirty="0">
                <a:latin typeface="Lora" panose="00000500000000000000" pitchFamily="2" charset="0"/>
              </a:rPr>
              <a:t>CEO at GreenKite</a:t>
            </a:r>
          </a:p>
        </p:txBody>
      </p:sp>
      <p:sp>
        <p:nvSpPr>
          <p:cNvPr id="5" name="Title 2">
            <a:extLst>
              <a:ext uri="{FF2B5EF4-FFF2-40B4-BE49-F238E27FC236}">
                <a16:creationId xmlns:a16="http://schemas.microsoft.com/office/drawing/2014/main" id="{283E2D97-FD27-C895-9912-E85829A9A06C}"/>
              </a:ext>
            </a:extLst>
          </p:cNvPr>
          <p:cNvSpPr txBox="1">
            <a:spLocks/>
          </p:cNvSpPr>
          <p:nvPr/>
        </p:nvSpPr>
        <p:spPr>
          <a:xfrm>
            <a:off x="5936566" y="4785732"/>
            <a:ext cx="5744966" cy="447550"/>
          </a:xfrm>
          <a:prstGeom prst="rect">
            <a:avLst/>
          </a:prstGeom>
        </p:spPr>
        <p:txBody>
          <a:bodyPr anchor="b">
            <a:noAutofit/>
          </a:bodyPr>
          <a:lstStyle>
            <a:lvl1pPr algn="l" defTabSz="914400" rtl="0" eaLnBrk="1" latinLnBrk="0" hangingPunct="1">
              <a:lnSpc>
                <a:spcPct val="90000"/>
              </a:lnSpc>
              <a:spcBef>
                <a:spcPct val="0"/>
              </a:spcBef>
              <a:buNone/>
              <a:defRPr sz="3600" kern="1200">
                <a:solidFill>
                  <a:schemeClr val="bg1"/>
                </a:solidFill>
                <a:latin typeface=" Montserrat SemiBold"/>
                <a:ea typeface="+mj-ea"/>
                <a:cs typeface="+mj-cs"/>
              </a:defRPr>
            </a:lvl1pPr>
          </a:lstStyle>
          <a:p>
            <a:r>
              <a:rPr lang="en-GB" sz="1200" dirty="0">
                <a:latin typeface="Montserrat" panose="00000800000000000000" pitchFamily="2" charset="0"/>
              </a:rPr>
              <a:t>Monday 1 July 2024</a:t>
            </a:r>
          </a:p>
        </p:txBody>
      </p:sp>
    </p:spTree>
    <p:extLst>
      <p:ext uri="{BB962C8B-B14F-4D97-AF65-F5344CB8AC3E}">
        <p14:creationId xmlns:p14="http://schemas.microsoft.com/office/powerpoint/2010/main" val="205135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5BB5-5204-9170-F33F-8B113DA0D70A}"/>
              </a:ext>
            </a:extLst>
          </p:cNvPr>
          <p:cNvSpPr>
            <a:spLocks noGrp="1"/>
          </p:cNvSpPr>
          <p:nvPr>
            <p:ph type="title"/>
          </p:nvPr>
        </p:nvSpPr>
        <p:spPr/>
        <p:txBody>
          <a:bodyPr/>
          <a:lstStyle/>
          <a:p>
            <a:r>
              <a:rPr lang="en-GB" sz="2800" dirty="0"/>
              <a:t>REGULATORY BACK DROP </a:t>
            </a:r>
          </a:p>
        </p:txBody>
      </p:sp>
      <p:sp>
        <p:nvSpPr>
          <p:cNvPr id="4" name="Footer Placeholder 3">
            <a:extLst>
              <a:ext uri="{FF2B5EF4-FFF2-40B4-BE49-F238E27FC236}">
                <a16:creationId xmlns:a16="http://schemas.microsoft.com/office/drawing/2014/main" id="{FD9C0F17-E702-0377-314B-8AE7562C147E}"/>
              </a:ext>
            </a:extLst>
          </p:cNvPr>
          <p:cNvSpPr>
            <a:spLocks noGrp="1"/>
          </p:cNvSpPr>
          <p:nvPr>
            <p:ph type="ftr" sz="quarter" idx="3"/>
          </p:nvPr>
        </p:nvSpPr>
        <p:spPr>
          <a:xfrm>
            <a:off x="1047510" y="6416704"/>
            <a:ext cx="3454600" cy="330652"/>
          </a:xfrm>
        </p:spPr>
        <p:txBody>
          <a:bodyPr/>
          <a:lstStyle/>
          <a:p>
            <a:r>
              <a:rPr lang="en-GB"/>
              <a:t>AFM NED CONFERENCE 2024 	</a:t>
            </a:r>
          </a:p>
          <a:p>
            <a:r>
              <a:rPr lang="en-GB"/>
              <a:t>Page 2</a:t>
            </a:r>
          </a:p>
        </p:txBody>
      </p:sp>
      <p:sp>
        <p:nvSpPr>
          <p:cNvPr id="5" name="Content Placeholder 4">
            <a:extLst>
              <a:ext uri="{FF2B5EF4-FFF2-40B4-BE49-F238E27FC236}">
                <a16:creationId xmlns:a16="http://schemas.microsoft.com/office/drawing/2014/main" id="{46343616-DEE7-89DF-37B0-B228AF13EEAA}"/>
              </a:ext>
            </a:extLst>
          </p:cNvPr>
          <p:cNvSpPr>
            <a:spLocks noGrp="1"/>
          </p:cNvSpPr>
          <p:nvPr>
            <p:ph idx="1"/>
          </p:nvPr>
        </p:nvSpPr>
        <p:spPr>
          <a:xfrm>
            <a:off x="1043999" y="1684059"/>
            <a:ext cx="9410184" cy="4022678"/>
          </a:xfrm>
        </p:spPr>
        <p:txBody>
          <a:bodyPr/>
          <a:lstStyle/>
          <a:p>
            <a:r>
              <a:rPr lang="en-GB" sz="1400" dirty="0"/>
              <a:t>SMCR came into effect on 7 March 2017 </a:t>
            </a:r>
          </a:p>
          <a:p>
            <a:r>
              <a:rPr lang="en-GB" sz="1400" dirty="0"/>
              <a:t>Effective intermediaries/MGAs Mutuals December 2019</a:t>
            </a:r>
          </a:p>
          <a:p>
            <a:r>
              <a:rPr lang="en-GB" sz="1400" dirty="0"/>
              <a:t>SUP 10C. 4 sets out SMF requirements</a:t>
            </a:r>
          </a:p>
          <a:p>
            <a:r>
              <a:rPr lang="en-GB" sz="1400" dirty="0"/>
              <a:t>SMF includes NEDs who have responsibility for a particular issue SMF 14</a:t>
            </a:r>
          </a:p>
          <a:p>
            <a:r>
              <a:rPr lang="en-GB" sz="1400" dirty="0"/>
              <a:t>SMF’s requirements: </a:t>
            </a:r>
          </a:p>
          <a:p>
            <a:pPr lvl="1"/>
            <a:r>
              <a:rPr lang="en-GB" sz="1400" dirty="0"/>
              <a:t>Reference – six years – SYSC 22, Annex 1</a:t>
            </a:r>
          </a:p>
          <a:p>
            <a:pPr lvl="1"/>
            <a:r>
              <a:rPr lang="en-GB" sz="1400" dirty="0"/>
              <a:t>Full fit and proper (competency assessment) – a picture of conduct and technical competence</a:t>
            </a:r>
          </a:p>
          <a:p>
            <a:pPr lvl="1"/>
            <a:r>
              <a:rPr lang="en-GB" sz="1400" dirty="0"/>
              <a:t>Firms must take ‘reasonable steps’ to provide the previous six years – SYSC 22.2.1R</a:t>
            </a:r>
          </a:p>
          <a:p>
            <a:pPr lvl="1"/>
            <a:r>
              <a:rPr lang="en-GB" sz="1400" dirty="0"/>
              <a:t>Firms to determine what ‘reasonable steps’ means PS16/22</a:t>
            </a:r>
          </a:p>
          <a:p>
            <a:pPr lvl="1"/>
            <a:r>
              <a:rPr lang="en-GB" sz="1400" dirty="0"/>
              <a:t>Statement of responsibility</a:t>
            </a:r>
          </a:p>
          <a:p>
            <a:endParaRPr lang="en-GB" sz="1400" dirty="0"/>
          </a:p>
        </p:txBody>
      </p:sp>
    </p:spTree>
    <p:extLst>
      <p:ext uri="{BB962C8B-B14F-4D97-AF65-F5344CB8AC3E}">
        <p14:creationId xmlns:p14="http://schemas.microsoft.com/office/powerpoint/2010/main" val="369474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 calcmode="lin" valueType="num">
                                      <p:cBhvr additive="base">
                                        <p:cTn id="53"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5BB5-5204-9170-F33F-8B113DA0D70A}"/>
              </a:ext>
            </a:extLst>
          </p:cNvPr>
          <p:cNvSpPr>
            <a:spLocks noGrp="1"/>
          </p:cNvSpPr>
          <p:nvPr>
            <p:ph type="title"/>
          </p:nvPr>
        </p:nvSpPr>
        <p:spPr/>
        <p:txBody>
          <a:bodyPr/>
          <a:lstStyle/>
          <a:p>
            <a:r>
              <a:rPr lang="en-GB" sz="2800" dirty="0"/>
              <a:t>SMCR 1</a:t>
            </a:r>
          </a:p>
        </p:txBody>
      </p:sp>
      <p:sp>
        <p:nvSpPr>
          <p:cNvPr id="4" name="Footer Placeholder 3">
            <a:extLst>
              <a:ext uri="{FF2B5EF4-FFF2-40B4-BE49-F238E27FC236}">
                <a16:creationId xmlns:a16="http://schemas.microsoft.com/office/drawing/2014/main" id="{FD9C0F17-E702-0377-314B-8AE7562C147E}"/>
              </a:ext>
            </a:extLst>
          </p:cNvPr>
          <p:cNvSpPr>
            <a:spLocks noGrp="1"/>
          </p:cNvSpPr>
          <p:nvPr>
            <p:ph type="ftr" sz="quarter" idx="3"/>
          </p:nvPr>
        </p:nvSpPr>
        <p:spPr>
          <a:xfrm>
            <a:off x="1047510" y="6416704"/>
            <a:ext cx="3454600" cy="330652"/>
          </a:xfrm>
        </p:spPr>
        <p:txBody>
          <a:bodyPr/>
          <a:lstStyle/>
          <a:p>
            <a:r>
              <a:rPr lang="en-GB"/>
              <a:t>AFM NED CONFERENCE 2024 	</a:t>
            </a:r>
          </a:p>
          <a:p>
            <a:r>
              <a:rPr lang="en-GB"/>
              <a:t>Page 3</a:t>
            </a:r>
          </a:p>
        </p:txBody>
      </p:sp>
      <p:sp>
        <p:nvSpPr>
          <p:cNvPr id="7" name="Content Placeholder 2">
            <a:extLst>
              <a:ext uri="{FF2B5EF4-FFF2-40B4-BE49-F238E27FC236}">
                <a16:creationId xmlns:a16="http://schemas.microsoft.com/office/drawing/2014/main" id="{DE60B10E-EF68-106E-92EA-98D4D9E51357}"/>
              </a:ext>
            </a:extLst>
          </p:cNvPr>
          <p:cNvSpPr>
            <a:spLocks noGrp="1"/>
          </p:cNvSpPr>
          <p:nvPr>
            <p:ph idx="1"/>
          </p:nvPr>
        </p:nvSpPr>
        <p:spPr>
          <a:xfrm>
            <a:off x="3594121" y="1890034"/>
            <a:ext cx="1587287" cy="1203998"/>
          </a:xfrm>
        </p:spPr>
        <p:txBody>
          <a:bodyPr/>
          <a:lstStyle/>
          <a:p>
            <a:pPr marL="0" indent="0">
              <a:lnSpc>
                <a:spcPct val="100000"/>
              </a:lnSpc>
              <a:buNone/>
            </a:pPr>
            <a:r>
              <a:rPr lang="en-GB" sz="1200" dirty="0">
                <a:latin typeface="Montserrat SemiBold" panose="00000700000000000000" pitchFamily="2" charset="0"/>
              </a:rPr>
              <a:t>Significant impact Consumer Duty on SMCR</a:t>
            </a:r>
          </a:p>
        </p:txBody>
      </p:sp>
      <p:sp>
        <p:nvSpPr>
          <p:cNvPr id="8" name="Rectangle: Rounded Corners 7">
            <a:extLst>
              <a:ext uri="{FF2B5EF4-FFF2-40B4-BE49-F238E27FC236}">
                <a16:creationId xmlns:a16="http://schemas.microsoft.com/office/drawing/2014/main" id="{9CF2BAA0-963C-7B6A-B543-7321072D5431}"/>
              </a:ext>
            </a:extLst>
          </p:cNvPr>
          <p:cNvSpPr/>
          <p:nvPr/>
        </p:nvSpPr>
        <p:spPr>
          <a:xfrm>
            <a:off x="3359021" y="1464099"/>
            <a:ext cx="2057489" cy="1815612"/>
          </a:xfrm>
          <a:prstGeom prst="roundRect">
            <a:avLst/>
          </a:prstGeom>
          <a:noFill/>
          <a:ln w="28575">
            <a:solidFill>
              <a:srgbClr val="003C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64B7D5C1-458A-48CD-CFCE-338F5EB5F980}"/>
              </a:ext>
            </a:extLst>
          </p:cNvPr>
          <p:cNvSpPr/>
          <p:nvPr/>
        </p:nvSpPr>
        <p:spPr>
          <a:xfrm>
            <a:off x="3359021" y="3619853"/>
            <a:ext cx="2057489" cy="1815612"/>
          </a:xfrm>
          <a:prstGeom prst="roundRect">
            <a:avLst/>
          </a:prstGeom>
          <a:noFill/>
          <a:ln w="28575">
            <a:solidFill>
              <a:srgbClr val="0068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017DF726-C72C-7DD5-D473-FB7B88F90EB4}"/>
              </a:ext>
            </a:extLst>
          </p:cNvPr>
          <p:cNvSpPr/>
          <p:nvPr/>
        </p:nvSpPr>
        <p:spPr>
          <a:xfrm>
            <a:off x="5756020" y="1464099"/>
            <a:ext cx="2057489" cy="1815612"/>
          </a:xfrm>
          <a:prstGeom prst="roundRect">
            <a:avLst/>
          </a:prstGeom>
          <a:noFill/>
          <a:ln w="28575">
            <a:solidFill>
              <a:srgbClr val="9CC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B1B6662D-3BA3-7891-8D55-1DFB46B67B0B}"/>
              </a:ext>
            </a:extLst>
          </p:cNvPr>
          <p:cNvSpPr/>
          <p:nvPr/>
        </p:nvSpPr>
        <p:spPr>
          <a:xfrm>
            <a:off x="5756020" y="3619853"/>
            <a:ext cx="2057489" cy="1815612"/>
          </a:xfrm>
          <a:prstGeom prst="roundRect">
            <a:avLst/>
          </a:prstGeom>
          <a:noFill/>
          <a:ln w="28575">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43D89781-E2C9-3A0A-C3CE-1785B3B474B2}"/>
              </a:ext>
            </a:extLst>
          </p:cNvPr>
          <p:cNvSpPr txBox="1">
            <a:spLocks/>
          </p:cNvSpPr>
          <p:nvPr/>
        </p:nvSpPr>
        <p:spPr>
          <a:xfrm>
            <a:off x="5991120" y="1890034"/>
            <a:ext cx="1587287" cy="1203998"/>
          </a:xfrm>
          <a:prstGeom prst="rect">
            <a:avLst/>
          </a:prstGeom>
        </p:spPr>
        <p:txBody>
          <a:bodyPr>
            <a:noAutofit/>
          </a:bodyPr>
          <a:lstStyle>
            <a:lvl1pPr marL="228600" indent="-228600" algn="l" defTabSz="914400" rtl="0" eaLnBrk="1" latinLnBrk="0" hangingPunct="1">
              <a:lnSpc>
                <a:spcPct val="150000"/>
              </a:lnSpc>
              <a:spcBef>
                <a:spcPts val="10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1pPr>
            <a:lvl2pPr marL="6858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2pPr>
            <a:lvl3pPr marL="11430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rgbClr val="003C37"/>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003C37"/>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ontserrat" panose="00000500000000000000" pitchFamily="2" charset="0"/>
              <a:buNone/>
            </a:pPr>
            <a:r>
              <a:rPr lang="en-GB" sz="1200" dirty="0">
                <a:latin typeface="Montserrat SemiBold" panose="00000700000000000000" pitchFamily="2" charset="0"/>
              </a:rPr>
              <a:t>Embracing systems thinking in Board composition for Consumer Duty</a:t>
            </a:r>
          </a:p>
        </p:txBody>
      </p:sp>
      <p:sp>
        <p:nvSpPr>
          <p:cNvPr id="16" name="Content Placeholder 2">
            <a:extLst>
              <a:ext uri="{FF2B5EF4-FFF2-40B4-BE49-F238E27FC236}">
                <a16:creationId xmlns:a16="http://schemas.microsoft.com/office/drawing/2014/main" id="{7627BC5D-2FD9-F67A-6E7F-624A5FE04E53}"/>
              </a:ext>
            </a:extLst>
          </p:cNvPr>
          <p:cNvSpPr txBox="1">
            <a:spLocks/>
          </p:cNvSpPr>
          <p:nvPr/>
        </p:nvSpPr>
        <p:spPr>
          <a:xfrm>
            <a:off x="3594121" y="3925660"/>
            <a:ext cx="1587287" cy="1203998"/>
          </a:xfrm>
          <a:prstGeom prst="rect">
            <a:avLst/>
          </a:prstGeom>
        </p:spPr>
        <p:txBody>
          <a:bodyPr>
            <a:noAutofit/>
          </a:bodyPr>
          <a:lstStyle>
            <a:lvl1pPr marL="228600" indent="-228600" algn="l" defTabSz="914400" rtl="0" eaLnBrk="1" latinLnBrk="0" hangingPunct="1">
              <a:lnSpc>
                <a:spcPct val="150000"/>
              </a:lnSpc>
              <a:spcBef>
                <a:spcPts val="10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1pPr>
            <a:lvl2pPr marL="6858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2pPr>
            <a:lvl3pPr marL="11430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rgbClr val="003C37"/>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003C37"/>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ontserrat" panose="00000500000000000000" pitchFamily="2" charset="0"/>
              <a:buNone/>
            </a:pPr>
            <a:r>
              <a:rPr lang="en-GB" sz="1200">
                <a:latin typeface="Montserrat SemiBold" panose="00000700000000000000" pitchFamily="2" charset="0"/>
              </a:rPr>
              <a:t>Greater challenge in applications</a:t>
            </a:r>
          </a:p>
        </p:txBody>
      </p:sp>
      <p:sp>
        <p:nvSpPr>
          <p:cNvPr id="17" name="Content Placeholder 2">
            <a:extLst>
              <a:ext uri="{FF2B5EF4-FFF2-40B4-BE49-F238E27FC236}">
                <a16:creationId xmlns:a16="http://schemas.microsoft.com/office/drawing/2014/main" id="{73DA7558-D669-0EFC-0461-562159D1D07A}"/>
              </a:ext>
            </a:extLst>
          </p:cNvPr>
          <p:cNvSpPr txBox="1">
            <a:spLocks/>
          </p:cNvSpPr>
          <p:nvPr/>
        </p:nvSpPr>
        <p:spPr>
          <a:xfrm>
            <a:off x="5991119" y="3925660"/>
            <a:ext cx="1587287" cy="1203998"/>
          </a:xfrm>
          <a:prstGeom prst="rect">
            <a:avLst/>
          </a:prstGeom>
        </p:spPr>
        <p:txBody>
          <a:bodyPr>
            <a:noAutofit/>
          </a:bodyPr>
          <a:lstStyle>
            <a:lvl1pPr marL="228600" indent="-228600" algn="l" defTabSz="914400" rtl="0" eaLnBrk="1" latinLnBrk="0" hangingPunct="1">
              <a:lnSpc>
                <a:spcPct val="150000"/>
              </a:lnSpc>
              <a:spcBef>
                <a:spcPts val="10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1pPr>
            <a:lvl2pPr marL="6858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2pPr>
            <a:lvl3pPr marL="11430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rgbClr val="003C37"/>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003C37"/>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ontserrat" panose="00000500000000000000" pitchFamily="2" charset="0"/>
              <a:buNone/>
            </a:pPr>
            <a:r>
              <a:rPr lang="en-GB" sz="1200">
                <a:latin typeface="Montserrat SemiBold" panose="00000700000000000000" pitchFamily="2" charset="0"/>
              </a:rPr>
              <a:t>Reasonable steps are more important than ever</a:t>
            </a:r>
          </a:p>
        </p:txBody>
      </p:sp>
    </p:spTree>
    <p:extLst>
      <p:ext uri="{BB962C8B-B14F-4D97-AF65-F5344CB8AC3E}">
        <p14:creationId xmlns:p14="http://schemas.microsoft.com/office/powerpoint/2010/main" val="27631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10" grpId="0" animBg="1"/>
      <p:bldP spid="12" grpId="0" animBg="1"/>
      <p:bldP spid="14" grpId="0" animBg="1"/>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5949-8D64-C255-1581-100A00B957C4}"/>
              </a:ext>
            </a:extLst>
          </p:cNvPr>
          <p:cNvSpPr>
            <a:spLocks noGrp="1"/>
          </p:cNvSpPr>
          <p:nvPr>
            <p:ph type="title"/>
          </p:nvPr>
        </p:nvSpPr>
        <p:spPr>
          <a:xfrm>
            <a:off x="1043999" y="540000"/>
            <a:ext cx="10556954" cy="733246"/>
          </a:xfrm>
        </p:spPr>
        <p:txBody>
          <a:bodyPr/>
          <a:lstStyle/>
          <a:p>
            <a:r>
              <a:rPr lang="en-GB" sz="2800" dirty="0"/>
              <a:t>FIT AND PROPER : AN EVER-CHANGING DEFINITION?</a:t>
            </a:r>
          </a:p>
        </p:txBody>
      </p:sp>
      <p:sp>
        <p:nvSpPr>
          <p:cNvPr id="3" name="Content Placeholder 2">
            <a:extLst>
              <a:ext uri="{FF2B5EF4-FFF2-40B4-BE49-F238E27FC236}">
                <a16:creationId xmlns:a16="http://schemas.microsoft.com/office/drawing/2014/main" id="{606D960A-2836-BC97-794E-14FA85988852}"/>
              </a:ext>
            </a:extLst>
          </p:cNvPr>
          <p:cNvSpPr>
            <a:spLocks noGrp="1"/>
          </p:cNvSpPr>
          <p:nvPr>
            <p:ph idx="1"/>
          </p:nvPr>
        </p:nvSpPr>
        <p:spPr/>
        <p:txBody>
          <a:bodyPr/>
          <a:lstStyle/>
          <a:p>
            <a:pPr marL="0" indent="0">
              <a:buNone/>
            </a:pPr>
            <a:r>
              <a:rPr lang="en-GB" sz="1600" dirty="0"/>
              <a:t>Requirement for </a:t>
            </a:r>
            <a:r>
              <a:rPr lang="en-GB" sz="1600" b="1" dirty="0"/>
              <a:t>fully rounded Board and Board members     </a:t>
            </a:r>
          </a:p>
          <a:p>
            <a:pPr marL="0" indent="0">
              <a:buNone/>
            </a:pPr>
            <a:r>
              <a:rPr lang="en-GB" sz="1600" b="1" dirty="0"/>
              <a:t>Considerations:</a:t>
            </a:r>
          </a:p>
          <a:p>
            <a:r>
              <a:rPr lang="en-GB" sz="1600" dirty="0"/>
              <a:t>Technical competence</a:t>
            </a:r>
          </a:p>
          <a:p>
            <a:pPr>
              <a:lnSpc>
                <a:spcPct val="100000"/>
              </a:lnSpc>
            </a:pPr>
            <a:r>
              <a:rPr lang="en-GB" sz="1600" dirty="0"/>
              <a:t>Persuasive skill – fully rounded </a:t>
            </a:r>
          </a:p>
          <a:p>
            <a:pPr>
              <a:lnSpc>
                <a:spcPct val="100000"/>
              </a:lnSpc>
            </a:pPr>
            <a:r>
              <a:rPr lang="en-GB" sz="1600" dirty="0"/>
              <a:t>Be bold - bring in the new</a:t>
            </a:r>
          </a:p>
          <a:p>
            <a:pPr>
              <a:lnSpc>
                <a:spcPct val="100000"/>
              </a:lnSpc>
            </a:pPr>
            <a:r>
              <a:rPr lang="en-GB" sz="1600" dirty="0"/>
              <a:t>Build and extend Board makeup and profile</a:t>
            </a:r>
          </a:p>
          <a:p>
            <a:pPr>
              <a:lnSpc>
                <a:spcPct val="100000"/>
              </a:lnSpc>
            </a:pPr>
            <a:r>
              <a:rPr lang="en-GB" sz="1600" dirty="0"/>
              <a:t>Customer/member-centric</a:t>
            </a:r>
          </a:p>
        </p:txBody>
      </p:sp>
      <p:sp>
        <p:nvSpPr>
          <p:cNvPr id="5" name="Footer Placeholder 3">
            <a:extLst>
              <a:ext uri="{FF2B5EF4-FFF2-40B4-BE49-F238E27FC236}">
                <a16:creationId xmlns:a16="http://schemas.microsoft.com/office/drawing/2014/main" id="{F0893C23-B799-061C-C8E8-6F138E984C23}"/>
              </a:ext>
            </a:extLst>
          </p:cNvPr>
          <p:cNvSpPr>
            <a:spLocks noGrp="1"/>
          </p:cNvSpPr>
          <p:nvPr>
            <p:ph type="ftr" sz="quarter" idx="3"/>
          </p:nvPr>
        </p:nvSpPr>
        <p:spPr>
          <a:xfrm>
            <a:off x="1047510" y="6416704"/>
            <a:ext cx="3454600" cy="330652"/>
          </a:xfrm>
        </p:spPr>
        <p:txBody>
          <a:bodyPr/>
          <a:lstStyle/>
          <a:p>
            <a:r>
              <a:rPr lang="en-GB"/>
              <a:t>AFM NED CONFERENCE 2024 	</a:t>
            </a:r>
          </a:p>
          <a:p>
            <a:r>
              <a:rPr lang="en-GB"/>
              <a:t>Page 4</a:t>
            </a:r>
          </a:p>
        </p:txBody>
      </p:sp>
    </p:spTree>
    <p:extLst>
      <p:ext uri="{BB962C8B-B14F-4D97-AF65-F5344CB8AC3E}">
        <p14:creationId xmlns:p14="http://schemas.microsoft.com/office/powerpoint/2010/main" val="26613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3268-70D0-F1F9-5FE1-BC2FC8403135}"/>
              </a:ext>
            </a:extLst>
          </p:cNvPr>
          <p:cNvSpPr>
            <a:spLocks noGrp="1"/>
          </p:cNvSpPr>
          <p:nvPr>
            <p:ph type="title"/>
          </p:nvPr>
        </p:nvSpPr>
        <p:spPr/>
        <p:txBody>
          <a:bodyPr/>
          <a:lstStyle/>
          <a:p>
            <a:r>
              <a:rPr lang="en-GB" sz="2800" dirty="0"/>
              <a:t>BUILD THE KNOWLEDGE BASE</a:t>
            </a:r>
          </a:p>
        </p:txBody>
      </p:sp>
      <p:sp>
        <p:nvSpPr>
          <p:cNvPr id="3" name="Content Placeholder 2">
            <a:extLst>
              <a:ext uri="{FF2B5EF4-FFF2-40B4-BE49-F238E27FC236}">
                <a16:creationId xmlns:a16="http://schemas.microsoft.com/office/drawing/2014/main" id="{4E5DD851-9F30-1268-10C2-0B426A1AE574}"/>
              </a:ext>
            </a:extLst>
          </p:cNvPr>
          <p:cNvSpPr>
            <a:spLocks noGrp="1"/>
          </p:cNvSpPr>
          <p:nvPr>
            <p:ph idx="1"/>
          </p:nvPr>
        </p:nvSpPr>
        <p:spPr>
          <a:xfrm>
            <a:off x="1236614" y="3041163"/>
            <a:ext cx="1300446" cy="642365"/>
          </a:xfrm>
        </p:spPr>
        <p:txBody>
          <a:bodyPr/>
          <a:lstStyle/>
          <a:p>
            <a:pPr marL="0" indent="0">
              <a:buNone/>
            </a:pPr>
            <a:r>
              <a:rPr lang="en-GB" sz="1300" dirty="0">
                <a:latin typeface="Montserrat SemiBold" panose="00000700000000000000" pitchFamily="2" charset="0"/>
              </a:rPr>
              <a:t>Purpose</a:t>
            </a:r>
          </a:p>
          <a:p>
            <a:pPr marL="0" indent="0">
              <a:buNone/>
            </a:pPr>
            <a:endParaRPr lang="en-GB" sz="1300" dirty="0">
              <a:latin typeface="Montserrat SemiBold" panose="00000700000000000000" pitchFamily="2" charset="0"/>
            </a:endParaRPr>
          </a:p>
        </p:txBody>
      </p:sp>
      <p:sp>
        <p:nvSpPr>
          <p:cNvPr id="5" name="Footer Placeholder 3">
            <a:extLst>
              <a:ext uri="{FF2B5EF4-FFF2-40B4-BE49-F238E27FC236}">
                <a16:creationId xmlns:a16="http://schemas.microsoft.com/office/drawing/2014/main" id="{127404CD-11EE-1780-86C0-42DAC659BDCD}"/>
              </a:ext>
            </a:extLst>
          </p:cNvPr>
          <p:cNvSpPr>
            <a:spLocks noGrp="1"/>
          </p:cNvSpPr>
          <p:nvPr>
            <p:ph type="ftr" sz="quarter" idx="3"/>
          </p:nvPr>
        </p:nvSpPr>
        <p:spPr>
          <a:xfrm>
            <a:off x="1047510" y="6416704"/>
            <a:ext cx="3454600" cy="330652"/>
          </a:xfrm>
        </p:spPr>
        <p:txBody>
          <a:bodyPr/>
          <a:lstStyle/>
          <a:p>
            <a:r>
              <a:rPr lang="en-GB"/>
              <a:t>AFM NED CONFERENCE 2024 	</a:t>
            </a:r>
          </a:p>
          <a:p>
            <a:r>
              <a:rPr lang="en-GB"/>
              <a:t>Page 5</a:t>
            </a:r>
          </a:p>
        </p:txBody>
      </p:sp>
      <p:sp>
        <p:nvSpPr>
          <p:cNvPr id="6" name="Rectangle: Rounded Corners 5">
            <a:extLst>
              <a:ext uri="{FF2B5EF4-FFF2-40B4-BE49-F238E27FC236}">
                <a16:creationId xmlns:a16="http://schemas.microsoft.com/office/drawing/2014/main" id="{C8AFE3B2-B845-0A1B-FC66-79409AB4F33E}"/>
              </a:ext>
            </a:extLst>
          </p:cNvPr>
          <p:cNvSpPr/>
          <p:nvPr/>
        </p:nvSpPr>
        <p:spPr>
          <a:xfrm>
            <a:off x="1043999" y="2537119"/>
            <a:ext cx="1685677" cy="1650455"/>
          </a:xfrm>
          <a:prstGeom prst="roundRect">
            <a:avLst/>
          </a:prstGeom>
          <a:noFill/>
          <a:ln w="28575">
            <a:solidFill>
              <a:srgbClr val="003C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BF8EDFC-BFC3-9008-86B0-D14177C005FD}"/>
              </a:ext>
            </a:extLst>
          </p:cNvPr>
          <p:cNvSpPr/>
          <p:nvPr/>
        </p:nvSpPr>
        <p:spPr>
          <a:xfrm>
            <a:off x="3034476" y="2537120"/>
            <a:ext cx="1685677" cy="1650455"/>
          </a:xfrm>
          <a:prstGeom prst="roundRect">
            <a:avLst/>
          </a:prstGeom>
          <a:noFill/>
          <a:ln w="28575">
            <a:solidFill>
              <a:srgbClr val="9CC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D4E920DD-3884-546C-BF35-447C39D34F9A}"/>
              </a:ext>
            </a:extLst>
          </p:cNvPr>
          <p:cNvSpPr/>
          <p:nvPr/>
        </p:nvSpPr>
        <p:spPr>
          <a:xfrm>
            <a:off x="5024953" y="2537121"/>
            <a:ext cx="1685677" cy="1650455"/>
          </a:xfrm>
          <a:prstGeom prst="roundRect">
            <a:avLst/>
          </a:prstGeom>
          <a:noFill/>
          <a:ln w="28575">
            <a:solidFill>
              <a:srgbClr val="0068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D77B123-E0B2-5E9C-6E7C-40DCC8F1F399}"/>
              </a:ext>
            </a:extLst>
          </p:cNvPr>
          <p:cNvSpPr/>
          <p:nvPr/>
        </p:nvSpPr>
        <p:spPr>
          <a:xfrm>
            <a:off x="7015430" y="2537122"/>
            <a:ext cx="1685677" cy="1650455"/>
          </a:xfrm>
          <a:prstGeom prst="roundRect">
            <a:avLst/>
          </a:prstGeom>
          <a:noFill/>
          <a:ln w="28575">
            <a:solidFill>
              <a:srgbClr val="00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B1A66123-A711-2716-ED5E-8B0B1ED5D3E7}"/>
              </a:ext>
            </a:extLst>
          </p:cNvPr>
          <p:cNvSpPr/>
          <p:nvPr/>
        </p:nvSpPr>
        <p:spPr>
          <a:xfrm>
            <a:off x="9005907" y="2537123"/>
            <a:ext cx="1685677" cy="1650455"/>
          </a:xfrm>
          <a:prstGeom prst="roundRect">
            <a:avLst/>
          </a:prstGeom>
          <a:noFill/>
          <a:ln w="28575">
            <a:solidFill>
              <a:srgbClr val="003C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8C5B69A1-EC24-B9F5-76FA-B584ED4C02B4}"/>
              </a:ext>
            </a:extLst>
          </p:cNvPr>
          <p:cNvSpPr txBox="1">
            <a:spLocks/>
          </p:cNvSpPr>
          <p:nvPr/>
        </p:nvSpPr>
        <p:spPr>
          <a:xfrm>
            <a:off x="3199856" y="2840337"/>
            <a:ext cx="1300446" cy="971000"/>
          </a:xfrm>
          <a:prstGeom prst="rect">
            <a:avLst/>
          </a:prstGeom>
        </p:spPr>
        <p:txBody>
          <a:bodyPr>
            <a:noAutofit/>
          </a:bodyPr>
          <a:lstStyle>
            <a:lvl1pPr marL="228600" indent="-228600" algn="l" defTabSz="914400" rtl="0" eaLnBrk="1" latinLnBrk="0" hangingPunct="1">
              <a:lnSpc>
                <a:spcPct val="150000"/>
              </a:lnSpc>
              <a:spcBef>
                <a:spcPts val="10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1pPr>
            <a:lvl2pPr marL="6858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2pPr>
            <a:lvl3pPr marL="11430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rgbClr val="003C37"/>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003C37"/>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tserrat" panose="00000500000000000000" pitchFamily="2" charset="0"/>
              <a:buNone/>
            </a:pPr>
            <a:r>
              <a:rPr lang="en-GB" sz="1300" dirty="0">
                <a:latin typeface="Montserrat SemiBold" panose="00000700000000000000" pitchFamily="2" charset="0"/>
              </a:rPr>
              <a:t>Technology AI and systems</a:t>
            </a:r>
          </a:p>
        </p:txBody>
      </p:sp>
      <p:sp>
        <p:nvSpPr>
          <p:cNvPr id="12" name="Content Placeholder 2">
            <a:extLst>
              <a:ext uri="{FF2B5EF4-FFF2-40B4-BE49-F238E27FC236}">
                <a16:creationId xmlns:a16="http://schemas.microsoft.com/office/drawing/2014/main" id="{B18599FF-EEC5-CD08-9BEA-6A875DC16FCC}"/>
              </a:ext>
            </a:extLst>
          </p:cNvPr>
          <p:cNvSpPr txBox="1">
            <a:spLocks/>
          </p:cNvSpPr>
          <p:nvPr/>
        </p:nvSpPr>
        <p:spPr>
          <a:xfrm>
            <a:off x="5028064" y="3041160"/>
            <a:ext cx="1685676" cy="642365"/>
          </a:xfrm>
          <a:prstGeom prst="rect">
            <a:avLst/>
          </a:prstGeom>
        </p:spPr>
        <p:txBody>
          <a:bodyPr>
            <a:noAutofit/>
          </a:bodyPr>
          <a:lstStyle>
            <a:lvl1pPr marL="228600" indent="-228600" algn="l" defTabSz="914400" rtl="0" eaLnBrk="1" latinLnBrk="0" hangingPunct="1">
              <a:lnSpc>
                <a:spcPct val="150000"/>
              </a:lnSpc>
              <a:spcBef>
                <a:spcPts val="10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1pPr>
            <a:lvl2pPr marL="6858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2pPr>
            <a:lvl3pPr marL="11430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rgbClr val="003C37"/>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003C37"/>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tserrat" panose="00000500000000000000" pitchFamily="2" charset="0"/>
              <a:buNone/>
            </a:pPr>
            <a:r>
              <a:rPr lang="en-GB" sz="1300">
                <a:latin typeface="Montserrat SemiBold" panose="00000700000000000000" pitchFamily="2" charset="0"/>
              </a:rPr>
              <a:t>Communication</a:t>
            </a:r>
          </a:p>
        </p:txBody>
      </p:sp>
      <p:sp>
        <p:nvSpPr>
          <p:cNvPr id="13" name="Content Placeholder 2">
            <a:extLst>
              <a:ext uri="{FF2B5EF4-FFF2-40B4-BE49-F238E27FC236}">
                <a16:creationId xmlns:a16="http://schemas.microsoft.com/office/drawing/2014/main" id="{A1855EB6-73AF-91A7-0D88-872655B3B914}"/>
              </a:ext>
            </a:extLst>
          </p:cNvPr>
          <p:cNvSpPr txBox="1">
            <a:spLocks/>
          </p:cNvSpPr>
          <p:nvPr/>
        </p:nvSpPr>
        <p:spPr>
          <a:xfrm>
            <a:off x="7179212" y="2879188"/>
            <a:ext cx="1385777" cy="542972"/>
          </a:xfrm>
          <a:prstGeom prst="rect">
            <a:avLst/>
          </a:prstGeom>
        </p:spPr>
        <p:txBody>
          <a:bodyPr>
            <a:noAutofit/>
          </a:bodyPr>
          <a:lstStyle>
            <a:lvl1pPr marL="228600" indent="-228600" algn="l" defTabSz="914400" rtl="0" eaLnBrk="1" latinLnBrk="0" hangingPunct="1">
              <a:lnSpc>
                <a:spcPct val="150000"/>
              </a:lnSpc>
              <a:spcBef>
                <a:spcPts val="10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1pPr>
            <a:lvl2pPr marL="6858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2pPr>
            <a:lvl3pPr marL="11430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rgbClr val="003C37"/>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003C37"/>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tserrat" panose="00000500000000000000" pitchFamily="2" charset="0"/>
              <a:buNone/>
            </a:pPr>
            <a:r>
              <a:rPr lang="en-GB" sz="1300" dirty="0">
                <a:latin typeface="Montserrat SemiBold" panose="00000700000000000000" pitchFamily="2" charset="0"/>
              </a:rPr>
              <a:t>Changing Areas of Focus</a:t>
            </a:r>
          </a:p>
          <a:p>
            <a:pPr marL="0" indent="0">
              <a:buFont typeface="Montserrat" panose="00000500000000000000" pitchFamily="2" charset="0"/>
              <a:buNone/>
            </a:pPr>
            <a:endParaRPr lang="en-GB" sz="1300" dirty="0">
              <a:latin typeface="Montserrat SemiBold" panose="00000700000000000000" pitchFamily="2" charset="0"/>
            </a:endParaRPr>
          </a:p>
        </p:txBody>
      </p:sp>
      <p:sp>
        <p:nvSpPr>
          <p:cNvPr id="14" name="Content Placeholder 2">
            <a:extLst>
              <a:ext uri="{FF2B5EF4-FFF2-40B4-BE49-F238E27FC236}">
                <a16:creationId xmlns:a16="http://schemas.microsoft.com/office/drawing/2014/main" id="{A922F56B-EB9A-6A64-8846-C80A816D57DC}"/>
              </a:ext>
            </a:extLst>
          </p:cNvPr>
          <p:cNvSpPr txBox="1">
            <a:spLocks/>
          </p:cNvSpPr>
          <p:nvPr/>
        </p:nvSpPr>
        <p:spPr>
          <a:xfrm>
            <a:off x="9193833" y="2879188"/>
            <a:ext cx="1300446" cy="642365"/>
          </a:xfrm>
          <a:prstGeom prst="rect">
            <a:avLst/>
          </a:prstGeom>
        </p:spPr>
        <p:txBody>
          <a:bodyPr>
            <a:noAutofit/>
          </a:bodyPr>
          <a:lstStyle>
            <a:lvl1pPr marL="228600" indent="-228600" algn="l" defTabSz="914400" rtl="0" eaLnBrk="1" latinLnBrk="0" hangingPunct="1">
              <a:lnSpc>
                <a:spcPct val="150000"/>
              </a:lnSpc>
              <a:spcBef>
                <a:spcPts val="10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1pPr>
            <a:lvl2pPr marL="6858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2pPr>
            <a:lvl3pPr marL="1143000" indent="-228600" algn="l" defTabSz="914400" rtl="0" eaLnBrk="1" latinLnBrk="0" hangingPunct="1">
              <a:lnSpc>
                <a:spcPct val="150000"/>
              </a:lnSpc>
              <a:spcBef>
                <a:spcPts val="500"/>
              </a:spcBef>
              <a:buClr>
                <a:srgbClr val="9CC425"/>
              </a:buClr>
              <a:buFont typeface="Montserrat" panose="00000500000000000000" pitchFamily="2" charset="0"/>
              <a:buChar char="▶"/>
              <a:defRPr sz="1100" kern="1200">
                <a:solidFill>
                  <a:srgbClr val="003C37"/>
                </a:solidFill>
                <a:latin typeface="Lor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rgbClr val="003C37"/>
                </a:solidFill>
                <a:latin typeface="Lor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rgbClr val="003C37"/>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tserrat" panose="00000500000000000000" pitchFamily="2" charset="0"/>
              <a:buNone/>
            </a:pPr>
            <a:r>
              <a:rPr lang="en-GB" sz="1300" dirty="0">
                <a:latin typeface="Montserrat SemiBold" panose="00000700000000000000" pitchFamily="2" charset="0"/>
              </a:rPr>
              <a:t>Seek Assurance</a:t>
            </a:r>
          </a:p>
        </p:txBody>
      </p:sp>
    </p:spTree>
    <p:extLst>
      <p:ext uri="{BB962C8B-B14F-4D97-AF65-F5344CB8AC3E}">
        <p14:creationId xmlns:p14="http://schemas.microsoft.com/office/powerpoint/2010/main" val="10739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11677-6C6C-55F8-4950-FC3E4951D38B}"/>
              </a:ext>
            </a:extLst>
          </p:cNvPr>
          <p:cNvSpPr>
            <a:spLocks noGrp="1"/>
          </p:cNvSpPr>
          <p:nvPr>
            <p:ph idx="1"/>
          </p:nvPr>
        </p:nvSpPr>
        <p:spPr>
          <a:xfrm>
            <a:off x="993131" y="1297116"/>
            <a:ext cx="9472243" cy="4936009"/>
          </a:xfrm>
        </p:spPr>
        <p:txBody>
          <a:bodyPr/>
          <a:lstStyle/>
          <a:p>
            <a:r>
              <a:rPr lang="en-GB" sz="1600" dirty="0"/>
              <a:t>Barriers to Board performance</a:t>
            </a:r>
          </a:p>
          <a:p>
            <a:r>
              <a:rPr lang="en-GB" sz="1600" dirty="0"/>
              <a:t>Need for wider business and training – knowledge is key</a:t>
            </a:r>
          </a:p>
          <a:p>
            <a:r>
              <a:rPr lang="en-GB" sz="1600" dirty="0"/>
              <a:t>Increase NED strategic engagement</a:t>
            </a:r>
          </a:p>
          <a:p>
            <a:r>
              <a:rPr lang="en-GB" sz="1600" dirty="0"/>
              <a:t>Greater member expectation </a:t>
            </a:r>
          </a:p>
          <a:p>
            <a:r>
              <a:rPr lang="en-GB" sz="1600" dirty="0"/>
              <a:t> Sustainability-related agendas</a:t>
            </a:r>
          </a:p>
          <a:p>
            <a:r>
              <a:rPr lang="en-GB" sz="1600" dirty="0"/>
              <a:t>Regulatory scrutiny, tougher application process and changing environment(s)</a:t>
            </a:r>
          </a:p>
          <a:p>
            <a:r>
              <a:rPr lang="en-GB" sz="1600" dirty="0"/>
              <a:t>Need to demonstrate performance </a:t>
            </a:r>
          </a:p>
          <a:p>
            <a:r>
              <a:rPr lang="en-GB" sz="1600" dirty="0"/>
              <a:t>Expectations and demand for associated ratings</a:t>
            </a:r>
          </a:p>
          <a:p>
            <a:r>
              <a:rPr lang="en-GB" sz="1600" dirty="0"/>
              <a:t>Size and time sufficiency of the Board and their engagement</a:t>
            </a:r>
          </a:p>
          <a:p>
            <a:endParaRPr lang="en-GB" sz="1600" dirty="0"/>
          </a:p>
        </p:txBody>
      </p:sp>
      <p:sp>
        <p:nvSpPr>
          <p:cNvPr id="5" name="Footer Placeholder 3">
            <a:extLst>
              <a:ext uri="{FF2B5EF4-FFF2-40B4-BE49-F238E27FC236}">
                <a16:creationId xmlns:a16="http://schemas.microsoft.com/office/drawing/2014/main" id="{22098854-9DC1-B001-4924-E2393A12557A}"/>
              </a:ext>
            </a:extLst>
          </p:cNvPr>
          <p:cNvSpPr>
            <a:spLocks noGrp="1"/>
          </p:cNvSpPr>
          <p:nvPr>
            <p:ph type="ftr" sz="quarter" idx="3"/>
          </p:nvPr>
        </p:nvSpPr>
        <p:spPr>
          <a:xfrm>
            <a:off x="1047510" y="6416704"/>
            <a:ext cx="3454600" cy="330652"/>
          </a:xfrm>
        </p:spPr>
        <p:txBody>
          <a:bodyPr/>
          <a:lstStyle/>
          <a:p>
            <a:r>
              <a:rPr lang="en-GB"/>
              <a:t>AFM NED CONFERENCE 2024 	</a:t>
            </a:r>
          </a:p>
          <a:p>
            <a:r>
              <a:rPr lang="en-GB"/>
              <a:t>Page 6</a:t>
            </a:r>
          </a:p>
        </p:txBody>
      </p:sp>
      <p:sp>
        <p:nvSpPr>
          <p:cNvPr id="4" name="Title 1">
            <a:extLst>
              <a:ext uri="{FF2B5EF4-FFF2-40B4-BE49-F238E27FC236}">
                <a16:creationId xmlns:a16="http://schemas.microsoft.com/office/drawing/2014/main" id="{4D607509-3EDF-562C-52D5-618C3C3315A3}"/>
              </a:ext>
            </a:extLst>
          </p:cNvPr>
          <p:cNvSpPr txBox="1">
            <a:spLocks/>
          </p:cNvSpPr>
          <p:nvPr/>
        </p:nvSpPr>
        <p:spPr>
          <a:xfrm>
            <a:off x="1043999" y="540000"/>
            <a:ext cx="9410185" cy="733246"/>
          </a:xfrm>
          <a:prstGeom prst="rect">
            <a:avLst/>
          </a:prstGeom>
        </p:spPr>
        <p:txBody>
          <a:bodyPr anchor="ctr">
            <a:noAutofit/>
          </a:bodyPr>
          <a:lstStyle>
            <a:lvl1pPr algn="l" defTabSz="914400" rtl="0" eaLnBrk="1" latinLnBrk="0" hangingPunct="1">
              <a:lnSpc>
                <a:spcPct val="90000"/>
              </a:lnSpc>
              <a:spcBef>
                <a:spcPct val="0"/>
              </a:spcBef>
              <a:buNone/>
              <a:defRPr sz="3000" kern="1200">
                <a:solidFill>
                  <a:srgbClr val="003C37"/>
                </a:solidFill>
                <a:latin typeface="Montserrat SemiBold" panose="00000700000000000000" pitchFamily="2" charset="0"/>
                <a:ea typeface="+mj-ea"/>
                <a:cs typeface="+mj-cs"/>
              </a:defRPr>
            </a:lvl1pPr>
          </a:lstStyle>
          <a:p>
            <a:r>
              <a:rPr lang="en-GB" sz="2800" dirty="0"/>
              <a:t>WHAT’S ON THE HORIZON?</a:t>
            </a:r>
          </a:p>
        </p:txBody>
      </p:sp>
    </p:spTree>
    <p:extLst>
      <p:ext uri="{BB962C8B-B14F-4D97-AF65-F5344CB8AC3E}">
        <p14:creationId xmlns:p14="http://schemas.microsoft.com/office/powerpoint/2010/main" val="246352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44D219-5F3A-3997-7C15-7B00B8314220}"/>
              </a:ext>
            </a:extLst>
          </p:cNvPr>
          <p:cNvSpPr>
            <a:spLocks noGrp="1"/>
          </p:cNvSpPr>
          <p:nvPr>
            <p:ph type="title"/>
          </p:nvPr>
        </p:nvSpPr>
        <p:spPr/>
        <p:txBody>
          <a:bodyPr/>
          <a:lstStyle/>
          <a:p>
            <a:r>
              <a:rPr lang="en-GB"/>
              <a:t>QUESTIONS?</a:t>
            </a:r>
          </a:p>
        </p:txBody>
      </p:sp>
    </p:spTree>
    <p:extLst>
      <p:ext uri="{BB962C8B-B14F-4D97-AF65-F5344CB8AC3E}">
        <p14:creationId xmlns:p14="http://schemas.microsoft.com/office/powerpoint/2010/main" val="420859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E0888-E59F-B7A3-4051-D9197951F106}"/>
              </a:ext>
            </a:extLst>
          </p:cNvPr>
          <p:cNvSpPr>
            <a:spLocks noGrp="1"/>
          </p:cNvSpPr>
          <p:nvPr>
            <p:ph type="title"/>
          </p:nvPr>
        </p:nvSpPr>
        <p:spPr/>
        <p:txBody>
          <a:bodyPr/>
          <a:lstStyle/>
          <a:p>
            <a:r>
              <a:rPr lang="en-GB"/>
              <a:t>WE ARE GREENKITE</a:t>
            </a:r>
          </a:p>
        </p:txBody>
      </p:sp>
      <p:sp>
        <p:nvSpPr>
          <p:cNvPr id="5" name="Text Placeholder 4">
            <a:extLst>
              <a:ext uri="{FF2B5EF4-FFF2-40B4-BE49-F238E27FC236}">
                <a16:creationId xmlns:a16="http://schemas.microsoft.com/office/drawing/2014/main" id="{F4E06E38-5D27-161D-E33D-EA4AE4AEDE91}"/>
              </a:ext>
            </a:extLst>
          </p:cNvPr>
          <p:cNvSpPr txBox="1">
            <a:spLocks noGrp="1"/>
          </p:cNvSpPr>
          <p:nvPr>
            <p:ph type="body" sz="half" idx="2"/>
          </p:nvPr>
        </p:nvSpPr>
        <p:spPr>
          <a:xfrm>
            <a:off x="1052422" y="1708019"/>
            <a:ext cx="6491212" cy="4558748"/>
          </a:xfrm>
          <a:prstGeom prst="rect">
            <a:avLst/>
          </a:prstGeom>
          <a:noFill/>
        </p:spPr>
        <p:txBody>
          <a:bodyPr wrap="square" rtlCol="0">
            <a:spAutoFit/>
          </a:bodyPr>
          <a:lstStyle/>
          <a:p>
            <a:r>
              <a:rPr lang="en-GB" sz="1300">
                <a:solidFill>
                  <a:schemeClr val="bg1"/>
                </a:solidFill>
                <a:latin typeface="Lora" panose="00000500000000000000" pitchFamily="2" charset="0"/>
              </a:rPr>
              <a:t>GreenKite is a bold, independent insurance consultancy that delivers real value to our clients, people, and partners. Our expertise is in delivering tailored advisory services and hands-on support to businesses of all sizes, from start-ups to large enterprises. </a:t>
            </a:r>
          </a:p>
          <a:p>
            <a:endParaRPr lang="en-GB" sz="1300">
              <a:solidFill>
                <a:schemeClr val="bg1"/>
              </a:solidFill>
              <a:latin typeface="Lora" panose="00000500000000000000" pitchFamily="2" charset="0"/>
            </a:endParaRPr>
          </a:p>
          <a:p>
            <a:r>
              <a:rPr lang="en-GB" sz="1300">
                <a:solidFill>
                  <a:schemeClr val="bg1"/>
                </a:solidFill>
                <a:latin typeface="Lora" panose="00000500000000000000" pitchFamily="2" charset="0"/>
              </a:rPr>
              <a:t>We specialise in three business areas: </a:t>
            </a:r>
          </a:p>
          <a:p>
            <a:pPr marL="285750" indent="-285750">
              <a:buClr>
                <a:schemeClr val="bg1"/>
              </a:buClr>
              <a:buFont typeface="Montserrat" panose="00000800000000000000" pitchFamily="2" charset="0"/>
              <a:buChar char="→"/>
            </a:pPr>
            <a:r>
              <a:rPr lang="en-GB" sz="1300">
                <a:solidFill>
                  <a:schemeClr val="bg1"/>
                </a:solidFill>
                <a:latin typeface="Lora" panose="00000500000000000000" pitchFamily="2" charset="0"/>
              </a:rPr>
              <a:t>Compliance, assurance, and risk</a:t>
            </a:r>
          </a:p>
          <a:p>
            <a:pPr marL="285750" indent="-285750">
              <a:buClr>
                <a:schemeClr val="bg1"/>
              </a:buClr>
              <a:buFont typeface="Montserrat" panose="00000800000000000000" pitchFamily="2" charset="0"/>
              <a:buChar char="→"/>
            </a:pPr>
            <a:r>
              <a:rPr lang="en-GB" sz="1300">
                <a:solidFill>
                  <a:schemeClr val="bg1"/>
                </a:solidFill>
                <a:latin typeface="Lora" panose="00000500000000000000" pitchFamily="2" charset="0"/>
              </a:rPr>
              <a:t>Business support services</a:t>
            </a:r>
          </a:p>
          <a:p>
            <a:pPr marL="285750" indent="-285750">
              <a:buClr>
                <a:schemeClr val="bg1"/>
              </a:buClr>
              <a:buFont typeface="Montserrat" panose="00000800000000000000" pitchFamily="2" charset="0"/>
              <a:buChar char="→"/>
            </a:pPr>
            <a:r>
              <a:rPr lang="en-GB" sz="1300">
                <a:solidFill>
                  <a:schemeClr val="bg1"/>
                </a:solidFill>
                <a:latin typeface="Lora" panose="00000500000000000000" pitchFamily="2" charset="0"/>
              </a:rPr>
              <a:t>Project support services</a:t>
            </a:r>
          </a:p>
          <a:p>
            <a:pPr>
              <a:buClr>
                <a:srgbClr val="009B00"/>
              </a:buClr>
            </a:pPr>
            <a:endParaRPr lang="en-GB" sz="1300"/>
          </a:p>
          <a:p>
            <a:pPr>
              <a:buClr>
                <a:srgbClr val="009B00"/>
              </a:buClr>
            </a:pPr>
            <a:r>
              <a:rPr lang="en-GB" sz="1300">
                <a:solidFill>
                  <a:schemeClr val="bg1"/>
                </a:solidFill>
                <a:latin typeface="Lora" panose="00000500000000000000" pitchFamily="2" charset="0"/>
              </a:rPr>
              <a:t>We connect across various business functions, offering specialised support to ensure the smooth integration of changes and meticulous project management. </a:t>
            </a:r>
          </a:p>
        </p:txBody>
      </p:sp>
    </p:spTree>
    <p:extLst>
      <p:ext uri="{BB962C8B-B14F-4D97-AF65-F5344CB8AC3E}">
        <p14:creationId xmlns:p14="http://schemas.microsoft.com/office/powerpoint/2010/main" val="107353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29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PRESENTATION - GEOMETRIC update April 2024  -  Read-Only" id="{F91F26E1-1100-47C2-97B2-04D61F6C20BD}" vid="{9C8C3886-B46A-4BC4-8342-CC718C1B21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B002C096A8343B3C5A0555B2F4FEE" ma:contentTypeVersion="14" ma:contentTypeDescription="Create a new document." ma:contentTypeScope="" ma:versionID="287fe04e836bc51656671a34064e9625">
  <xsd:schema xmlns:xsd="http://www.w3.org/2001/XMLSchema" xmlns:xs="http://www.w3.org/2001/XMLSchema" xmlns:p="http://schemas.microsoft.com/office/2006/metadata/properties" xmlns:ns2="750aa63e-f135-48b8-9d7e-a26bd0ccf594" xmlns:ns3="38003289-a633-40cd-a87e-7bf6bd5e6585" targetNamespace="http://schemas.microsoft.com/office/2006/metadata/properties" ma:root="true" ma:fieldsID="643cb5c05dfea13475526eb25cf89843" ns2:_="" ns3:_="">
    <xsd:import namespace="750aa63e-f135-48b8-9d7e-a26bd0ccf594"/>
    <xsd:import namespace="38003289-a633-40cd-a87e-7bf6bd5e658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aa63e-f135-48b8-9d7e-a26bd0ccf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443f609-8c87-4c74-aac7-067ae01539a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003289-a633-40cd-a87e-7bf6bd5e658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58c0c1-e14d-4385-8d4f-ff626ba02d90}" ma:internalName="TaxCatchAll" ma:showField="CatchAllData" ma:web="38003289-a633-40cd-a87e-7bf6bd5e658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0aa63e-f135-48b8-9d7e-a26bd0ccf594">
      <Terms xmlns="http://schemas.microsoft.com/office/infopath/2007/PartnerControls"/>
    </lcf76f155ced4ddcb4097134ff3c332f>
    <TaxCatchAll xmlns="38003289-a633-40cd-a87e-7bf6bd5e6585" xsi:nil="true"/>
  </documentManagement>
</p:properties>
</file>

<file path=customXml/itemProps1.xml><?xml version="1.0" encoding="utf-8"?>
<ds:datastoreItem xmlns:ds="http://schemas.openxmlformats.org/officeDocument/2006/customXml" ds:itemID="{DD6009BB-02A8-419D-990B-12C5A1B890DF}">
  <ds:schemaRefs>
    <ds:schemaRef ds:uri="38003289-a633-40cd-a87e-7bf6bd5e6585"/>
    <ds:schemaRef ds:uri="750aa63e-f135-48b8-9d7e-a26bd0ccf5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2148AF-1C44-4856-92B8-FE688A7B34F6}">
  <ds:schemaRefs>
    <ds:schemaRef ds:uri="http://schemas.microsoft.com/sharepoint/v3/contenttype/forms"/>
  </ds:schemaRefs>
</ds:datastoreItem>
</file>

<file path=customXml/itemProps3.xml><?xml version="1.0" encoding="utf-8"?>
<ds:datastoreItem xmlns:ds="http://schemas.openxmlformats.org/officeDocument/2006/customXml" ds:itemID="{2E80E7F0-8398-434D-B057-ACB9101BAC37}">
  <ds:schemaRefs>
    <ds:schemaRef ds:uri="http://purl.org/dc/dcmitype/"/>
    <ds:schemaRef ds:uri="750aa63e-f135-48b8-9d7e-a26bd0ccf594"/>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38003289-a633-40cd-a87e-7bf6bd5e6585"/>
    <ds:schemaRef ds:uri="http://purl.org/dc/terms/"/>
  </ds:schemaRefs>
</ds:datastoreItem>
</file>

<file path=docProps/app.xml><?xml version="1.0" encoding="utf-8"?>
<Properties xmlns="http://schemas.openxmlformats.org/officeDocument/2006/extended-properties" xmlns:vt="http://schemas.openxmlformats.org/officeDocument/2006/docPropsVTypes">
  <Template>PP PRESENTATION - GEOMETRIC update April 2024 (2)</Template>
  <TotalTime>24</TotalTime>
  <Words>1768</Words>
  <Application>Microsoft Office PowerPoint</Application>
  <PresentationFormat>Widescreen</PresentationFormat>
  <Paragraphs>126</Paragraphs>
  <Slides>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 Montserrat SemiBold</vt:lpstr>
      <vt:lpstr>Aptos</vt:lpstr>
      <vt:lpstr>Arial</vt:lpstr>
      <vt:lpstr>Calibri</vt:lpstr>
      <vt:lpstr>Lora</vt:lpstr>
      <vt:lpstr>Montserrat</vt:lpstr>
      <vt:lpstr>Montserrat SemiBold</vt:lpstr>
      <vt:lpstr>Symbol</vt:lpstr>
      <vt:lpstr>Wingdings</vt:lpstr>
      <vt:lpstr>Office Theme</vt:lpstr>
      <vt:lpstr>FIT AND PROPER  WHAT’S IN STORE? </vt:lpstr>
      <vt:lpstr>REGULATORY BACK DROP </vt:lpstr>
      <vt:lpstr>SMCR 1</vt:lpstr>
      <vt:lpstr>FIT AND PROPER : AN EVER-CHANGING DEFINITION?</vt:lpstr>
      <vt:lpstr>BUILD THE KNOWLEDGE BASE</vt:lpstr>
      <vt:lpstr>PowerPoint Presentation</vt:lpstr>
      <vt:lpstr>QUESTIONS?</vt:lpstr>
      <vt:lpstr>WE ARE GREENKITE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 AND PROPER: WHAT’S IN STORE?</dc:title>
  <dc:creator>Nadia Timmer</dc:creator>
  <cp:lastModifiedBy>Nadia Timmer</cp:lastModifiedBy>
  <cp:revision>4</cp:revision>
  <dcterms:created xsi:type="dcterms:W3CDTF">2024-06-25T14:00:59Z</dcterms:created>
  <dcterms:modified xsi:type="dcterms:W3CDTF">2024-06-26T15:32:59Z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0x010100597B002C096A8343B3C5A0555B2F4FEE</vt:lpwstr>
  </property>
  <property fmtid="{D5CDD505-2E9C-101B-9397-08002B2CF9AE}" pid="3" name="MediaServiceImageTags">
    <vt:lpwstr/>
  </property>
</Properties>
</file>